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Default Extension="wdp" ContentType="image/vnd.ms-photo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050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569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339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014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925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32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712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071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964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6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65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22876-8CC1-4AC2-B1DE-C7DA3319F51B}" type="datetimeFigureOut">
              <a:rPr lang="en-US" smtClean="0"/>
              <a:pPr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BF720-B837-4D20-89BC-C976702AEB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69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latin typeface="Times New Roman" pitchFamily="18" charset="0"/>
                <a:cs typeface="Times New Roman" pitchFamily="18" charset="0"/>
              </a:rPr>
              <a:t>Leptons</a:t>
            </a:r>
            <a:endParaRPr lang="en-US" sz="6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534400" cy="4876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epton comes from the Greek language and stands for “fine, small, thin”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leptons are basically electrons, first discovered in 1897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round that time physicists created new categories for all the discovered  particles like the electron,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neutrino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1948, Leon Rosenfeld coined the term “lepton” for those particles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91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latin typeface="Times New Roman" pitchFamily="18" charset="0"/>
                <a:cs typeface="Times New Roman" pitchFamily="18" charset="0"/>
              </a:rPr>
              <a:t>Categories/Types</a:t>
            </a:r>
            <a:endParaRPr lang="en-US" sz="6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categories: -charged leptons, also known as 				electrons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   -neutral leptons, also known 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neutrinos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 types: -electron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(e−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-electron neutrino</a:t>
            </a:r>
            <a:r>
              <a:rPr lang="en-US" dirty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(μ−)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neutrino (V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    -tau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(τ−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-tau neutrino (V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52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latin typeface="Times New Roman" pitchFamily="18" charset="0"/>
                <a:cs typeface="Times New Roman" pitchFamily="18" charset="0"/>
              </a:rPr>
              <a:t>Properties 1 </a:t>
            </a:r>
            <a:endParaRPr lang="en-US" sz="6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lementary,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spin-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⁄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particle that does not undergo strong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harged leptons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combine with other particles to form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composite particles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such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atoms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positronium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heavier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will rapidly change into electrons through a process of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particle decay (transformation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a higher mass state to a lower mass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21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9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latin typeface="Times New Roman" pitchFamily="18" charset="0"/>
                <a:cs typeface="Times New Roman" pitchFamily="18" charset="0"/>
              </a:rPr>
              <a:t>Properties 2</a:t>
            </a:r>
            <a:endParaRPr lang="en-US" sz="6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the least mass of all the charged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leptons, and are therefore stable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 subject to strong interactions; but to fundamental interactions (gravitation, electromagnetism, weak interactions)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6385" y="4036452"/>
            <a:ext cx="4324832" cy="28215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91217" y="4662396"/>
            <a:ext cx="34227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particle accelerator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muons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(also cosmic rays)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518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5315755" cy="53157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6555" y="1057677"/>
            <a:ext cx="4099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8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latin typeface="Times New Roman" pitchFamily="18" charset="0"/>
                <a:cs typeface="Times New Roman" pitchFamily="18" charset="0"/>
              </a:rPr>
              <a:t>Works cited</a:t>
            </a:r>
            <a:endParaRPr lang="en-US" sz="6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Wikipedia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free encyclopedia.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N.p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n.d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Physics.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N.p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n.d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42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Leptons</vt:lpstr>
      <vt:lpstr>Categories/Types</vt:lpstr>
      <vt:lpstr>Properties 1 </vt:lpstr>
      <vt:lpstr>Properties 2</vt:lpstr>
      <vt:lpstr>Slide 5</vt:lpstr>
      <vt:lpstr>Works cited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Mom's</dc:creator>
  <cp:lastModifiedBy>Students</cp:lastModifiedBy>
  <cp:revision>11</cp:revision>
  <dcterms:created xsi:type="dcterms:W3CDTF">2013-05-09T15:00:42Z</dcterms:created>
  <dcterms:modified xsi:type="dcterms:W3CDTF">2013-05-09T15:08:52Z</dcterms:modified>
</cp:coreProperties>
</file>