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73" r:id="rId2"/>
    <p:sldId id="300" r:id="rId3"/>
    <p:sldId id="301" r:id="rId4"/>
    <p:sldId id="302" r:id="rId5"/>
    <p:sldId id="303" r:id="rId6"/>
    <p:sldId id="306" r:id="rId7"/>
    <p:sldId id="304" r:id="rId8"/>
    <p:sldId id="305" r:id="rId9"/>
    <p:sldId id="307" r:id="rId10"/>
    <p:sldId id="30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7" autoAdjust="0"/>
    <p:restoredTop sz="94693" autoAdjust="0"/>
  </p:normalViewPr>
  <p:slideViewPr>
    <p:cSldViewPr>
      <p:cViewPr varScale="1">
        <p:scale>
          <a:sx n="78" d="100"/>
          <a:sy n="78" d="100"/>
        </p:scale>
        <p:origin x="-307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A70D50-486F-4679-B658-280B658EC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7FD8934-8205-4970-98DC-91FF71DDD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860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60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196A-6E72-4847-87E8-B88A43B77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0DDE6-9AF0-4135-8BB3-3540B197C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EE8C0-4366-4D8F-A940-94A53E2BC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F15BB-261B-45D9-A446-82392A084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9D531-E220-4BE9-9F80-166979009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1CD06-8AAC-433B-8751-425FBEEDB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AD895-A752-4EEB-9065-93F5C0887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7AD11-E015-48E6-BE68-A383AF272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FAA16-63E4-40AB-89AF-06660097E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57EA5-0C81-4765-AC65-78508DA67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781BE-C66B-45F5-B7E7-10AD84573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A1F98BC-1AA4-4028-80B5-0E2F989F9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49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9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9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50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50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50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50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50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850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50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5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5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5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5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6" grpId="0"/>
      <p:bldP spid="8500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500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500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500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500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50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cancerquest.org/images/FLV/fullDocumentary/English/fullDocInterfaceEng.sw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000" dirty="0" smtClean="0"/>
              <a:t>Cancer Activity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everyone has read their life history – fill out </a:t>
            </a:r>
            <a:r>
              <a:rPr lang="en-US" b="1" dirty="0" smtClean="0">
                <a:solidFill>
                  <a:srgbClr val="FF0000"/>
                </a:solidFill>
              </a:rPr>
              <a:t>Section 3:  Possible Risk Factors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914400"/>
          </a:xfrm>
        </p:spPr>
        <p:txBody>
          <a:bodyPr/>
          <a:lstStyle/>
          <a:p>
            <a:r>
              <a:rPr lang="en-US" dirty="0" smtClean="0"/>
              <a:t>Statistics - Count off in sets of 6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4114800" cy="3886200"/>
          </a:xfrm>
        </p:spPr>
        <p:txBody>
          <a:bodyPr/>
          <a:lstStyle/>
          <a:p>
            <a:r>
              <a:rPr lang="en-US" sz="2400" dirty="0" smtClean="0"/>
              <a:t>2s, 3s, 5s, and 6s STAND</a:t>
            </a:r>
          </a:p>
          <a:p>
            <a:r>
              <a:rPr lang="en-US" sz="2400" dirty="0" smtClean="0"/>
              <a:t>you will all have children</a:t>
            </a:r>
          </a:p>
          <a:p>
            <a:endParaRPr lang="en-US" dirty="0"/>
          </a:p>
        </p:txBody>
      </p:sp>
      <p:pic>
        <p:nvPicPr>
          <p:cNvPr id="1026" name="Picture 2" descr="C:\Users\rleroy\AppData\Local\Microsoft\Windows\Temporary Internet Files\Low\Content.IE5\23YG6U32\photo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71600"/>
            <a:ext cx="3865960" cy="5181600"/>
          </a:xfrm>
          <a:prstGeom prst="rect">
            <a:avLst/>
          </a:prstGeom>
          <a:noFill/>
        </p:spPr>
      </p:pic>
      <p:pic>
        <p:nvPicPr>
          <p:cNvPr id="1027" name="Picture 3" descr="C:\Users\rleroy\AppData\Local\Microsoft\Windows\Temporary Internet Files\Low\Content.IE5\FQLCRHR4\phot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09800"/>
            <a:ext cx="3257550" cy="4343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800600" y="13716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LeRoy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2438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Munkres</a:t>
            </a:r>
            <a:endParaRPr lang="en-US" sz="3200" b="1" dirty="0"/>
          </a:p>
        </p:txBody>
      </p:sp>
      <p:pic>
        <p:nvPicPr>
          <p:cNvPr id="4" name="Picture 2" descr="C:\Users\rleroy\AppData\Local\Microsoft\Windows\Temporary Internet Files\Low\Content.IE5\23YG6U32\photo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266700" y="2781300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3657600" cy="3886200"/>
          </a:xfrm>
        </p:spPr>
        <p:txBody>
          <a:bodyPr/>
          <a:lstStyle/>
          <a:p>
            <a:r>
              <a:rPr lang="en-US" sz="2800" dirty="0" smtClean="0"/>
              <a:t>3s and 6s STAND</a:t>
            </a:r>
          </a:p>
          <a:p>
            <a:r>
              <a:rPr lang="en-US" sz="2800" dirty="0" smtClean="0"/>
              <a:t>- you will be involved in an alcohol related automobile accident sometime in your lifetime </a:t>
            </a:r>
            <a:endParaRPr lang="en-US" sz="2800" dirty="0"/>
          </a:p>
        </p:txBody>
      </p:sp>
      <p:pic>
        <p:nvPicPr>
          <p:cNvPr id="37890" name="Picture 2" descr="http://thewondrous.com/wp-content/uploads/2010/08/Worst-Car-Accident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133600"/>
            <a:ext cx="4191000" cy="2789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3505200" cy="3886200"/>
          </a:xfrm>
        </p:spPr>
        <p:txBody>
          <a:bodyPr/>
          <a:lstStyle/>
          <a:p>
            <a:r>
              <a:rPr lang="en-US" sz="2800" dirty="0" smtClean="0"/>
              <a:t>1s and 4s STAND</a:t>
            </a:r>
          </a:p>
          <a:p>
            <a:r>
              <a:rPr lang="en-US" sz="2800" dirty="0" smtClean="0"/>
              <a:t>- you will develop cancer sometime in your lifetime  </a:t>
            </a:r>
          </a:p>
          <a:p>
            <a:r>
              <a:rPr lang="en-US" sz="2800" dirty="0" smtClean="0"/>
              <a:t>-  Does this surprise you?</a:t>
            </a:r>
          </a:p>
          <a:p>
            <a:r>
              <a:rPr lang="en-US" sz="2800" dirty="0" smtClean="0">
                <a:hlinkClick r:id="rId2"/>
              </a:rPr>
              <a:t>Cancer and The Cell Cycle </a:t>
            </a:r>
            <a:endParaRPr lang="en-US" sz="2800" dirty="0" smtClean="0"/>
          </a:p>
          <a:p>
            <a:endParaRPr lang="en-US" sz="2800" dirty="0"/>
          </a:p>
        </p:txBody>
      </p:sp>
      <p:pic>
        <p:nvPicPr>
          <p:cNvPr id="36866" name="Picture 2" descr="http://bioweb.wku.edu/courses/Biol115/Wyatt/wku/cancer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990600"/>
            <a:ext cx="4419600" cy="4716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students sit down</a:t>
            </a:r>
          </a:p>
          <a:p>
            <a:r>
              <a:rPr lang="en-US" dirty="0" smtClean="0"/>
              <a:t>- you will die of cancer </a:t>
            </a:r>
            <a:r>
              <a:rPr lang="en-US" dirty="0" smtClean="0">
                <a:sym typeface="Wingdings" pitchFamily="2" charset="2"/>
              </a:rPr>
              <a:t> </a:t>
            </a:r>
          </a:p>
          <a:p>
            <a:r>
              <a:rPr lang="en-US" dirty="0" smtClean="0">
                <a:sym typeface="Wingdings" pitchFamily="2" charset="2"/>
              </a:rPr>
              <a:t>Is there any way to know who will develop cancer and when?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Statistics…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735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Men 1 in 2 will develop cancer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Women 1 in 3 will develop cancer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smokers have a 10-fold higher risk of developing lung cancer compared with nonsmokers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women who have a mother, sister, or daughter who has had breast cancer have about a 2-fold higher chance of developing breast cancer compared with women who do not have such a family history.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National Cancer Institute estimates that </a:t>
            </a:r>
            <a:r>
              <a:rPr lang="en-US" sz="2400" dirty="0" err="1" smtClean="0"/>
              <a:t>appr</a:t>
            </a:r>
            <a:r>
              <a:rPr lang="en-US" sz="2400" dirty="0" smtClean="0"/>
              <a:t>. 8 million Americans today have a history of cancer.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 1998, more than 1 million new cases were diagnosed.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learn more about who develops cancer, when, and why, but assuming the identities of 30 fictitious people who develop cancer.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– Obtain identity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open envelope yet.</a:t>
            </a:r>
          </a:p>
          <a:p>
            <a:r>
              <a:rPr lang="en-US" dirty="0" smtClean="0"/>
              <a:t>Form groups of 3 or 4</a:t>
            </a:r>
          </a:p>
          <a:p>
            <a:r>
              <a:rPr lang="en-US" dirty="0" smtClean="0"/>
              <a:t>Share who you are with other members in your group (front of envelope)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Complete Section 1:  Family History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– Team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r>
              <a:rPr lang="en-US" sz="2800" dirty="0" smtClean="0"/>
              <a:t>Open envelope – inside contains four cards that provide additional information about each person’s life.</a:t>
            </a:r>
          </a:p>
          <a:p>
            <a:r>
              <a:rPr lang="en-US" sz="2800" dirty="0" smtClean="0"/>
              <a:t>Organize 4 cards by age and place face down </a:t>
            </a:r>
          </a:p>
          <a:p>
            <a:r>
              <a:rPr lang="en-US" sz="2800" dirty="0" smtClean="0"/>
              <a:t>Read cards to each other (0-19 first) in group one at a time by age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Complete Section 2:  Cancer History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960</TotalTime>
  <Words>336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Cancer Activity </vt:lpstr>
      <vt:lpstr>Statistics - Count off in sets of 6  </vt:lpstr>
      <vt:lpstr>Statistics cont…</vt:lpstr>
      <vt:lpstr>Statistics cont…</vt:lpstr>
      <vt:lpstr>Statistics cont…</vt:lpstr>
      <vt:lpstr>More Statistics…</vt:lpstr>
      <vt:lpstr>Activity</vt:lpstr>
      <vt:lpstr>Step 1 – Obtain identity  </vt:lpstr>
      <vt:lpstr>Step 2 – Team Summary</vt:lpstr>
      <vt:lpstr>Step 3 - </vt:lpstr>
    </vt:vector>
  </TitlesOfParts>
  <Company>Peninsula School Dist. #401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PSD</dc:creator>
  <cp:lastModifiedBy>rleroy</cp:lastModifiedBy>
  <cp:revision>68</cp:revision>
  <dcterms:created xsi:type="dcterms:W3CDTF">2009-12-09T16:49:45Z</dcterms:created>
  <dcterms:modified xsi:type="dcterms:W3CDTF">2013-01-16T22:05:28Z</dcterms:modified>
</cp:coreProperties>
</file>