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5" r:id="rId3"/>
    <p:sldId id="335" r:id="rId4"/>
    <p:sldId id="317" r:id="rId5"/>
    <p:sldId id="333" r:id="rId6"/>
    <p:sldId id="334" r:id="rId7"/>
    <p:sldId id="286" r:id="rId8"/>
    <p:sldId id="331" r:id="rId9"/>
    <p:sldId id="330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4624" autoAdjust="0"/>
  </p:normalViewPr>
  <p:slideViewPr>
    <p:cSldViewPr>
      <p:cViewPr varScale="1">
        <p:scale>
          <a:sx n="78" d="100"/>
          <a:sy n="78" d="100"/>
        </p:scale>
        <p:origin x="-18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2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770ACE-4D40-420B-9AA3-21C1B76FF7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A37999-DB8D-4DB0-83E1-20F74B060D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7896B-AFAE-4528-9B71-62F28D9B3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81826-5F14-49A4-977C-B8BDD47EE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B5864-0E93-4706-B0D7-702337EFF8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711C4-30B5-43C5-A653-FE0B87D76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35D01-28BA-49FC-A773-395258E72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3AFE5-FE09-47DE-88C0-39733B223B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9C2AA-FB93-4401-9D68-7C1A4F5AD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9E74C-0118-4819-A9A9-800B8FABC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FE44F-F8A6-4F35-9007-A371C3AF2F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DB155-F56D-46BB-B3BA-3097E85EE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35A1D-8B14-4077-8225-80E4E0904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6B8094-5167-4A9B-BF66-EA365A956B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vmphlbRhLu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youtube.com/watch?v=xkwRTIKXaxg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800" b="1" dirty="0" smtClean="0">
                <a:solidFill>
                  <a:schemeClr val="hlink"/>
                </a:solidFill>
              </a:rPr>
              <a:t>Theory of Evolution </a:t>
            </a:r>
            <a:r>
              <a:rPr lang="en-US" sz="4000" dirty="0"/>
              <a:t/>
            </a:r>
            <a:br>
              <a:rPr lang="en-US" sz="4000" dirty="0"/>
            </a:br>
            <a:endParaRPr lang="en-US" sz="2400" dirty="0"/>
          </a:p>
        </p:txBody>
      </p:sp>
      <p:pic>
        <p:nvPicPr>
          <p:cNvPr id="2054" name="Picture 6" descr="Charles-Darwin-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133600"/>
            <a:ext cx="2955925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5486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Charles Darwin</a:t>
            </a:r>
          </a:p>
          <a:p>
            <a:r>
              <a:rPr lang="en-US" dirty="0" smtClean="0"/>
              <a:t>1809-1882</a:t>
            </a:r>
            <a:endParaRPr lang="en-US" dirty="0"/>
          </a:p>
        </p:txBody>
      </p:sp>
      <p:pic>
        <p:nvPicPr>
          <p:cNvPr id="20484" name="Picture 4" descr="http://www.wilsonsalmanac.com/images2/darw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00200"/>
            <a:ext cx="2857500" cy="4762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6248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Who was Charles Darwin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does the term evolution </a:t>
            </a:r>
            <a:r>
              <a:rPr lang="en-US" sz="4000" dirty="0" smtClean="0"/>
              <a:t>mean?</a:t>
            </a:r>
            <a:endParaRPr lang="en-US" sz="4000" dirty="0"/>
          </a:p>
        </p:txBody>
      </p:sp>
      <p:pic>
        <p:nvPicPr>
          <p:cNvPr id="3077" name="Picture 5" descr="Evolution-diagram_op_800x4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0825"/>
            <a:ext cx="9144000" cy="5337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4800600" cy="4525963"/>
          </a:xfrm>
        </p:spPr>
        <p:txBody>
          <a:bodyPr/>
          <a:lstStyle/>
          <a:p>
            <a:r>
              <a:rPr lang="en-US" sz="2400" u="sng" dirty="0" smtClean="0"/>
              <a:t>Lamarck</a:t>
            </a:r>
            <a:r>
              <a:rPr lang="en-US" sz="2400" dirty="0" smtClean="0"/>
              <a:t> – </a:t>
            </a:r>
            <a:r>
              <a:rPr lang="en-US" sz="2600" b="1" dirty="0" smtClean="0"/>
              <a:t>Theory of </a:t>
            </a:r>
            <a:r>
              <a:rPr lang="en-US" sz="2600" b="1" dirty="0" err="1" smtClean="0"/>
              <a:t>Aquired</a:t>
            </a:r>
            <a:r>
              <a:rPr lang="en-US" sz="2600" b="1" dirty="0" smtClean="0"/>
              <a:t> Characteristics </a:t>
            </a:r>
            <a:r>
              <a:rPr lang="en-US" sz="2600" dirty="0" smtClean="0"/>
              <a:t>(rejected)</a:t>
            </a:r>
          </a:p>
          <a:p>
            <a:r>
              <a:rPr lang="en-US" sz="2600" dirty="0" smtClean="0"/>
              <a:t>Organisms change by use or disuse of certain body part</a:t>
            </a:r>
          </a:p>
          <a:p>
            <a:r>
              <a:rPr lang="en-US" sz="2600" dirty="0" smtClean="0"/>
              <a:t>these enhanced characteristics would be passed on to the offspring.  </a:t>
            </a:r>
          </a:p>
        </p:txBody>
      </p:sp>
      <p:pic>
        <p:nvPicPr>
          <p:cNvPr id="16386" name="Picture 2" descr="http://anthro.palomar.edu/evolve/images/Lamar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04800"/>
            <a:ext cx="2590800" cy="2631280"/>
          </a:xfrm>
          <a:prstGeom prst="rect">
            <a:avLst/>
          </a:prstGeom>
          <a:noFill/>
        </p:spPr>
      </p:pic>
      <p:pic>
        <p:nvPicPr>
          <p:cNvPr id="16388" name="Picture 4" descr="drawing of 3 giraffes illustrating evolution based on Lamarck's incorrect idea of inheritance of acquired characteristics--the giraffes are stretching their necks to reach leaves high up in a tre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758523"/>
            <a:ext cx="3962400" cy="384857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486400" y="1981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Jean-</a:t>
            </a:r>
            <a:r>
              <a:rPr lang="en-US" b="1" dirty="0" err="1" smtClean="0">
                <a:solidFill>
                  <a:schemeClr val="accent1"/>
                </a:solidFill>
              </a:rPr>
              <a:t>Baptiste</a:t>
            </a:r>
            <a:r>
              <a:rPr lang="en-US" b="1" dirty="0" smtClean="0">
                <a:solidFill>
                  <a:schemeClr val="accent1"/>
                </a:solidFill>
              </a:rPr>
              <a:t> Lamarck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1744-1829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5362" name="Picture 2" descr="http://t2.gstatic.com/images?q=tbn:ANd9GcRmTnx1T8VdygYgZVNqi0d4lmTPKIGTC8a4Qz-39sXdzaJG0Oc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886200"/>
            <a:ext cx="3200400" cy="2825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sz="3200" u="sng" dirty="0" smtClean="0"/>
              <a:t>George Buffon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6400800" cy="4525963"/>
          </a:xfrm>
        </p:spPr>
        <p:txBody>
          <a:bodyPr/>
          <a:lstStyle/>
          <a:p>
            <a:r>
              <a:rPr lang="en-US" sz="2400" dirty="0" smtClean="0"/>
              <a:t>the earth might be older than 10,000 years</a:t>
            </a:r>
          </a:p>
          <a:p>
            <a:r>
              <a:rPr lang="en-US" sz="2400" dirty="0" smtClean="0"/>
              <a:t>living things do change over time</a:t>
            </a:r>
            <a:endParaRPr lang="en-US" sz="2400" dirty="0"/>
          </a:p>
          <a:p>
            <a:r>
              <a:rPr lang="en-US" sz="2400" dirty="0" smtClean="0"/>
              <a:t>observed </a:t>
            </a:r>
            <a:r>
              <a:rPr lang="en-US" sz="2400" dirty="0"/>
              <a:t>that specific fossils and certain living animals were similar but not exactly alike.</a:t>
            </a:r>
          </a:p>
        </p:txBody>
      </p:sp>
      <p:pic>
        <p:nvPicPr>
          <p:cNvPr id="4" name="Picture 7" descr="archaeoptery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00"/>
            <a:ext cx="3429000" cy="2879393"/>
          </a:xfrm>
          <a:prstGeom prst="rect">
            <a:avLst/>
          </a:prstGeom>
          <a:noFill/>
        </p:spPr>
      </p:pic>
      <p:pic>
        <p:nvPicPr>
          <p:cNvPr id="5" name="Picture 5" descr="ea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048000"/>
            <a:ext cx="2895600" cy="3004904"/>
          </a:xfrm>
          <a:prstGeom prst="rect">
            <a:avLst/>
          </a:prstGeom>
          <a:noFill/>
        </p:spPr>
      </p:pic>
      <p:pic>
        <p:nvPicPr>
          <p:cNvPr id="17410" name="Picture 2" descr="painting of the Comte de Buff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04800"/>
            <a:ext cx="1828800" cy="280903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934200" y="2362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Comte de Buffon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1707-1788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Lyell’s Contribution </a:t>
            </a:r>
            <a:r>
              <a:rPr lang="en-US" dirty="0" smtClean="0"/>
              <a:t>(geologist):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457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proposed </a:t>
            </a:r>
            <a:r>
              <a:rPr lang="en-US" sz="2800" dirty="0"/>
              <a:t>that </a:t>
            </a:r>
            <a:r>
              <a:rPr lang="en-US" sz="2800" dirty="0" smtClean="0"/>
              <a:t>geologic </a:t>
            </a:r>
            <a:r>
              <a:rPr lang="en-US" sz="2800" dirty="0"/>
              <a:t>processes over a long period of time, such as erosion could explain the physical features of today’s Earth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This led Darwin to think that organisms must also have changed gradually over time in response to the changing Earth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1266" name="Picture 2" descr="http://anthro.palomar.edu/evolve/images/ly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219200"/>
            <a:ext cx="2663105" cy="28956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4419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Charles Lyell    </a:t>
            </a:r>
            <a:br>
              <a:rPr lang="en-US" dirty="0" smtClean="0"/>
            </a:br>
            <a:r>
              <a:rPr lang="en-US" dirty="0" smtClean="0"/>
              <a:t>1797-1875     </a:t>
            </a:r>
            <a:endParaRPr lang="en-US" dirty="0"/>
          </a:p>
        </p:txBody>
      </p:sp>
      <p:pic>
        <p:nvPicPr>
          <p:cNvPr id="7" name="Picture 4" descr="http://upload.wikimedia.org/wikipedia/commons/thumb/c/cb/Pangaea_continents.svg/220px-Pangaea_continents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124200"/>
            <a:ext cx="2857500" cy="3364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 dirty="0" smtClean="0"/>
              <a:t>Malthus’ Contribution </a:t>
            </a:r>
            <a:r>
              <a:rPr lang="en-US" sz="4000" dirty="0" smtClean="0"/>
              <a:t>(economist):</a:t>
            </a:r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4267200" cy="4343400"/>
          </a:xfrm>
        </p:spPr>
        <p:txBody>
          <a:bodyPr/>
          <a:lstStyle/>
          <a:p>
            <a:r>
              <a:rPr lang="en-US" sz="2400" dirty="0" smtClean="0"/>
              <a:t>Populations grow exponentially but limited resources (food supply) will force competition </a:t>
            </a:r>
          </a:p>
          <a:p>
            <a:r>
              <a:rPr lang="en-US" sz="2400" dirty="0" smtClean="0"/>
              <a:t>Malthus helped inspire Darwin’s thinking about the “struggle for existence” </a:t>
            </a:r>
          </a:p>
          <a:p>
            <a:r>
              <a:rPr lang="en-US" sz="2400" dirty="0" smtClean="0"/>
              <a:t>Darwin developed the idea of Natural Selection 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10242" name="Picture 2" descr="http://www.nndb.com/people/250/000024178/malth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95400"/>
            <a:ext cx="2442200" cy="3200400"/>
          </a:xfrm>
          <a:prstGeom prst="rect">
            <a:avLst/>
          </a:prstGeom>
          <a:noFill/>
        </p:spPr>
      </p:pic>
      <p:pic>
        <p:nvPicPr>
          <p:cNvPr id="5" name="Picture 6" descr="http://abhsscience.wikispaces.com/file/view/malthus.gif/206109090/364x274/malthu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9712" y="3657600"/>
            <a:ext cx="4164288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858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         Darwin’s Voyage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HMS Beagle – 1831-1836</a:t>
            </a: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r>
              <a:rPr lang="en-US" sz="2800" u="sng" dirty="0" smtClean="0"/>
              <a:t>Purpose</a:t>
            </a:r>
            <a:r>
              <a:rPr lang="en-US" sz="2800" u="sng" dirty="0"/>
              <a:t>:</a:t>
            </a:r>
            <a:r>
              <a:rPr lang="en-US" sz="2800" dirty="0"/>
              <a:t> to sail around world </a:t>
            </a:r>
            <a:r>
              <a:rPr lang="en-US" sz="2800" dirty="0" smtClean="0"/>
              <a:t>and </a:t>
            </a:r>
            <a:r>
              <a:rPr lang="en-US" sz="2800" dirty="0"/>
              <a:t>survey little known costal areas</a:t>
            </a:r>
          </a:p>
        </p:txBody>
      </p:sp>
      <p:pic>
        <p:nvPicPr>
          <p:cNvPr id="40965" name="Picture 5" descr="Survey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90800"/>
            <a:ext cx="8077200" cy="4011676"/>
          </a:xfrm>
          <a:prstGeom prst="rect">
            <a:avLst/>
          </a:prstGeom>
          <a:noFill/>
        </p:spPr>
      </p:pic>
      <p:pic>
        <p:nvPicPr>
          <p:cNvPr id="7" name="Picture 8" descr="Bea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2432814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pgala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197003" cy="5624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u="sng" dirty="0" smtClean="0"/>
              <a:t>Natural Selection -</a:t>
            </a:r>
            <a:r>
              <a:rPr lang="en-US" sz="2800" dirty="0" smtClean="0"/>
              <a:t>“survival of the fittest”</a:t>
            </a:r>
          </a:p>
          <a:p>
            <a:r>
              <a:rPr lang="en-US" sz="2800" dirty="0" smtClean="0"/>
              <a:t> Individuals with favorable variations (adaptations) are more likely to survive and reproduce</a:t>
            </a:r>
          </a:p>
          <a:p>
            <a:r>
              <a:rPr lang="en-US" sz="2800" dirty="0" smtClean="0">
                <a:hlinkClick r:id="rId2"/>
              </a:rPr>
              <a:t>How does Evolution Really Work?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5" name="Picture 6" descr="Mollusk Defen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85800" y="3124200"/>
            <a:ext cx="4038600" cy="2746375"/>
          </a:xfrm>
          <a:prstGeom prst="rect">
            <a:avLst/>
          </a:prstGeom>
          <a:noFill/>
          <a:ln/>
        </p:spPr>
      </p:pic>
      <p:pic>
        <p:nvPicPr>
          <p:cNvPr id="6" name="Picture 8" descr="natural-selection-hummingb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200400"/>
            <a:ext cx="38100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2458</TotalTime>
  <Words>215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  Theory of Evolution  </vt:lpstr>
      <vt:lpstr>What does the term evolution mean?</vt:lpstr>
      <vt:lpstr>Slide 3</vt:lpstr>
      <vt:lpstr>George Buffon  </vt:lpstr>
      <vt:lpstr>Lyell’s Contribution (geologist):</vt:lpstr>
      <vt:lpstr>Malthus’ Contribution (economist):</vt:lpstr>
      <vt:lpstr>         Darwin’s Voyage HMS Beagle – 1831-1836  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23-24, 2009 Natural Selection</dc:title>
  <dc:creator>Kristin</dc:creator>
  <cp:lastModifiedBy>rleroy</cp:lastModifiedBy>
  <cp:revision>199</cp:revision>
  <dcterms:created xsi:type="dcterms:W3CDTF">2009-02-23T01:10:58Z</dcterms:created>
  <dcterms:modified xsi:type="dcterms:W3CDTF">2013-02-20T23:37:15Z</dcterms:modified>
</cp:coreProperties>
</file>