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8815-A460-4AE2-AFB6-2712A63102B3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CF48E06-BC04-4BCD-80D1-647547A890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8815-A460-4AE2-AFB6-2712A63102B3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48E06-BC04-4BCD-80D1-647547A890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8815-A460-4AE2-AFB6-2712A63102B3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48E06-BC04-4BCD-80D1-647547A890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6B879-7853-4FFD-9511-1EF33C63E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8815-A460-4AE2-AFB6-2712A63102B3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48E06-BC04-4BCD-80D1-647547A890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8815-A460-4AE2-AFB6-2712A63102B3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CF48E06-BC04-4BCD-80D1-647547A890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8815-A460-4AE2-AFB6-2712A63102B3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48E06-BC04-4BCD-80D1-647547A890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8815-A460-4AE2-AFB6-2712A63102B3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48E06-BC04-4BCD-80D1-647547A890B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8815-A460-4AE2-AFB6-2712A63102B3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48E06-BC04-4BCD-80D1-647547A890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8815-A460-4AE2-AFB6-2712A63102B3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48E06-BC04-4BCD-80D1-647547A890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8815-A460-4AE2-AFB6-2712A63102B3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48E06-BC04-4BCD-80D1-647547A890B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68815-A460-4AE2-AFB6-2712A63102B3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CF48E06-BC04-4BCD-80D1-647547A890B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9D68815-A460-4AE2-AFB6-2712A63102B3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CF48E06-BC04-4BCD-80D1-647547A890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learn.genetics.utah.edu/content/begin/traits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learn.genetics.utah.edu/content/extras/molge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Review of Traits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Pedigrees </a:t>
            </a:r>
            <a:endParaRPr lang="en-US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Molecular Genealogy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371600"/>
          </a:xfrm>
        </p:spPr>
        <p:txBody>
          <a:bodyPr/>
          <a:lstStyle/>
          <a:p>
            <a:r>
              <a:rPr lang="en-US" dirty="0" smtClean="0"/>
              <a:t>Huntington’s Disease</a:t>
            </a:r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524000"/>
            <a:ext cx="3810000" cy="4495800"/>
          </a:xfrm>
        </p:spPr>
        <p:txBody>
          <a:bodyPr/>
          <a:lstStyle/>
          <a:p>
            <a:r>
              <a:rPr lang="en-US" sz="2400" dirty="0" smtClean="0"/>
              <a:t>Huntington's disease (HD) is an inherited, degenerative brain disorder which results in an eventual loss of both mental and physical control. </a:t>
            </a:r>
          </a:p>
        </p:txBody>
      </p:sp>
      <p:pic>
        <p:nvPicPr>
          <p:cNvPr id="10244" name="Picture 2" descr="http://2.bp.blogspot.com/_zE8CzamN1Y0/TLWfQur4kQI/AAAAAAAABdQ/BLIzKNL3oPY/s400/huntingto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600200"/>
            <a:ext cx="460216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</TotalTime>
  <Words>33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Equity</vt:lpstr>
      <vt:lpstr>Pedigrees </vt:lpstr>
      <vt:lpstr>Molecular Genealogy </vt:lpstr>
      <vt:lpstr>Huntington’s Disease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Pedigrees</dc:title>
  <dc:creator>rleroy</dc:creator>
  <cp:lastModifiedBy>rleroy</cp:lastModifiedBy>
  <cp:revision>3</cp:revision>
  <dcterms:created xsi:type="dcterms:W3CDTF">2013-02-05T21:03:04Z</dcterms:created>
  <dcterms:modified xsi:type="dcterms:W3CDTF">2013-02-05T21:23:50Z</dcterms:modified>
</cp:coreProperties>
</file>