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2" r:id="rId3"/>
    <p:sldId id="263" r:id="rId4"/>
    <p:sldId id="264" r:id="rId5"/>
    <p:sldId id="265" r:id="rId6"/>
    <p:sldId id="266" r:id="rId7"/>
    <p:sldId id="268" r:id="rId8"/>
    <p:sldId id="269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26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4EE60-5EAB-41A7-8FC0-8A6659542D4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757AD-3174-4FBF-A83E-667DEC57E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A3547-5AE2-4692-B640-C095998C4224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12B-A7A7-458D-BCA5-ED0A97FCA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Biodiversity -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variety of living organisms within an ecosystem.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5626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29400" y="15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Review Q#1-5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Thought Question…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 on the biodiversity of the </a:t>
            </a:r>
            <a:r>
              <a:rPr lang="en-US" b="1" u="sng" smtClean="0"/>
              <a:t>Tundra</a:t>
            </a:r>
            <a:r>
              <a:rPr lang="en-US" smtClean="0"/>
              <a:t> and </a:t>
            </a:r>
            <a:r>
              <a:rPr lang="en-US" b="1" u="sng" smtClean="0"/>
              <a:t>Evergreen Forest</a:t>
            </a:r>
            <a:r>
              <a:rPr lang="en-US" smtClean="0"/>
              <a:t> biomes. Identify at least two reasons for the differences in biodiversity between these two places.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 What causes the “patchiness” in the Biosphere (Earth)?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Earth is “patchy” because it is made up of different environments (land, oceans, lakes, ice). </a:t>
            </a:r>
          </a:p>
          <a:p>
            <a:r>
              <a:rPr lang="en-US" sz="2800" dirty="0" smtClean="0"/>
              <a:t>If you look at a single continent it is “patchy” because there is an uneven distribution of ecosystems (deserts, grasslands, forests) due to differences in climate).  </a:t>
            </a:r>
          </a:p>
        </p:txBody>
      </p:sp>
      <p:pic>
        <p:nvPicPr>
          <p:cNvPr id="1028" name="Picture 4" descr="http://media.maps101.com/SUB/earth_science/B_Africa_Bio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4102735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Name 5 abiotic factors that can affect Biodiversity?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3581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Sunlight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Precipitation </a:t>
            </a:r>
          </a:p>
          <a:p>
            <a:r>
              <a:rPr lang="en-US" dirty="0" smtClean="0"/>
              <a:t>Water </a:t>
            </a:r>
          </a:p>
          <a:p>
            <a:r>
              <a:rPr lang="en-US" dirty="0" smtClean="0"/>
              <a:t>Wind</a:t>
            </a:r>
          </a:p>
          <a:p>
            <a:r>
              <a:rPr lang="en-US" dirty="0" smtClean="0"/>
              <a:t>Mountains</a:t>
            </a:r>
          </a:p>
          <a:p>
            <a:r>
              <a:rPr lang="en-US" dirty="0" smtClean="0"/>
              <a:t>Elevation</a:t>
            </a:r>
          </a:p>
          <a:p>
            <a:r>
              <a:rPr lang="en-US" dirty="0" smtClean="0"/>
              <a:t>Humidity </a:t>
            </a:r>
          </a:p>
          <a:p>
            <a:r>
              <a:rPr lang="en-US" dirty="0" smtClean="0"/>
              <a:t>Severe disruptions </a:t>
            </a:r>
            <a:endParaRPr lang="en-US" dirty="0"/>
          </a:p>
        </p:txBody>
      </p:sp>
      <p:sp>
        <p:nvSpPr>
          <p:cNvPr id="19458" name="AutoShape 2" descr="data:image/jpeg;base64,/9j/4AAQSkZJRgABAQAAAQABAAD/2wCEAAkGBwgHBhUIBxQVFhQWFyEZGRYXDSAfHxodHR0iIBsaHx4jKCghGCUlIiIiIT0tKCkuLi4uHCszODMuNyotMysBCgoKDg0OGxAQGywkICYtLDgtKzcyLyw2MDcyNzAsLC83LTA3LDcsMCs4NSwtNy0yMjI4LjguLzEsMDQtMDA0LP/AABEIALYBFQMBEQACEQEDEQH/xAAbAAEAAgMBAQAAAAAAAAAAAAAABQcDBAYCAf/EAEsQAAECBAEEDggDBgILAAAAAAABAgMEBREhBhIxQQcTFhczUVNUYXGRk7HSFCIyNoGUstFCc3QVIyRigqFy8CU0NTdDY5KiwcLh/8QAHAEBAAIDAQEBAAAAAAAAAAAAAAMEAgUGBwEI/8QAQBEAAQICBAkKBgICAAcAAAAAAAECAwQFETFREhUhQVKRocHRBhMUFjJTYXGBsSIzNHKC8ELhI/E1YpKissLi/9oADAMBAAIRAxEAPwDocjMk8nZrJKVmJmUl3PdAYrnOl2qqqrUuqrbFTzSkaRm2TcVrYrkRHLUla3lxjG4KZCZ3GZMcylvlW/Yp40ne9drUywG3DcZkxzKW+Vb9hjSd712tRgNuG4zJjmUt8q37DGk73rtajAbcNxmTHMpb5Vv2GNJ3vXa1GA24bjMmOZS3yrfsMaTveu1qMBtw3GZMcylvlW/YY0ne9drUYDbhuMyY5lLfKt+wxpO967WowG3DcZkxzKW+Vb9hjSd712tRgNuG4zJjmUt8q37DGk73rtajAbcNxmTHMpb5Vv2GNJ3vXa1GA240q3knkvK0aNH9Elm5sJy53o7UtZq43tgTS1Izr4zG865a1TJWt58VjarCvJOFkh6GzbfQs7NS93w73tjfE9yYkpgpXg7DzeK6k+cdVzlVa5nG/K0rJucarpOFLPRMFVjWOt120ErIMu/so1dRWiTc/CWqI56edae5n3PUXm0HuUM+iwdFNR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pwmyZT5KQiwEkobGZyOvmsRL2zbXsaqkobGK3BREt3HS8n5iLGSJzjlWqq1a7y9cg/cqT/Tw/pQ8UpT62L9zvc7FnZQnSgZgAAAAAAAAAAAAAicrJlJTJeZmHJnZsB62vp9VcC3IMw5qG2uqtye5i5akU4mXlIUGA2EqNXNaiXzExslrn6IaxEREPIHxXOcrq1yqZmsaz2EROpDJERCNVVbT0fT4AAAAAAAAAAAAAAAACMyhq8OiUp07ETOVMGt43LoTo4/gQTEZIMNXqXJGUdNRkhItV6+Bz6UbKesMSanZtYF0ukOFeyIvHZyeK9ZT5iZi/E5+D4IbXplHyy4EODh+Lqt6LuJ3J+TqslAdCq0ZsbH1HI1b2/mXXq49eKluXZFYipEdXcayejS0VyOgMVt6Zq/D99EJCWmYE0zbJZ7Xoi2u1yKl00pgTNe1yVtWsqxIT4a1PRUXxyCHNS8WYdLw3tV7bZzUcl230XTUEe1VVqLlQOhPa1Hqi1LYt5glatT5uVdNy8Viw2KqOfnWRFTTdVMGxobmq5FyISRJSNDekNzVwlsQzSs3LTkLbZR7Xt42vRU/sZse16VtWsjiQokJcF7VRfHIZzIjK62WeFl+p/i001K2t9dx1nJnsxPx3l2ZB+5Un+nh/Sh4jSn1sX7ne527OyhOlAzAAAAAAAAAAAAABzGyM+OmSr5eWVudFeyFZye0170R7ei7b48WjGxveTUukekoTVSvLXqsKk/G5mXe+uqpFOQdMVeCvrwYcROOHHzV+DXJb/v+x7lhRW2tRfJdy8TzBIcs6x6t80rTWmX/tH7W2tP4uDHZ1Qc9L8X7vO8LDnqu01U9K/as+dEwuw9q+uD/wCVR6h1qmRMNuYi8Tn5q9VnWW/RqPqTENf5J7Hx0lMJ/BV8svtWb6Ki6CYqn0AAAAAAAAAAAAAAGhWqVL1mnOkpq6ItlumlFTQqf51kUaC2KzAcWZSafKxUistOYZkvlLJy20SE76rcGtVFTD+9sOsoJKTDG1NiG6WlJCK/CiwMq2rkXhWbmSleqExPxKPXG2jw0vnI22cmF72w1ot0wVFJZWYiOesKL2kK9JSEFkNszLL8Ds137dmNbYs/2BE/OX6GGFF/KXz3IS8pPqW/anup7oH+8Gc/wp/6iB9XE8uB8nf+FwPNd5ymQ1FWuzCwptV9HhLnqxHWznOwROi6Jp04dJQkoHPLU7spmN3TE70RqOhp8bsiLcif7OkyUgMpuWk3TZO6QkYjkZe9l9W2K44Zyp43Lsq3m5l8Ntn+jUUk9Y9HwY0TK6uqvXwQ7c2hzhXWyzwsv1P8WmmpW1vruOs5M9mJ+O8uzIP3Kk/08P6UPEaU+ti/c73O3Z2UJ0oGYAAAAAAAAAAAAAOI2QajBh1OUp0ZyNRVdFXOeiI5WpmsbZfaxfndCsQ7vkJLNdNPjvVPhSpLLVNDyie9JNWMRVVVSuquy1bNRpHrZ5uADxEhw4vCIi9aXPitRbTJrlbYtRoLQqaifuYaQ/y3Kyy8fqqiX6dOBD0eHmSryyexZ6dH/k7C86ne9eTwPiUuPC/1aZjJbQ17mvTpurkz1+LsOrAcy5Oy5ff+9p9WaY7tw2+aVtXYtSatuU9Q2VeHFTPdBey9l/duY62t17uRy21WRF40CJGRbUVNXE+OWWc1akci+aKld1iKieNa+SkiTlQAAAAAAAAAAHO5TrXZabhT9GTbGMRUiQb+1fXbXxYYp03UpTXPNcj4eVEtQ21HdDex8KY+FVqqdd+6l1Ee/LSee3a5aRjLE4lRbdOhLkSz71yNhrWWkoWCmV8duD6cTayYpFRbU4tbreakWImajG/hTD7ImvRpM5aBEw1ixbVzEFIzkBYLZaWrwW5a71OfydnqnkltlOnJaI9FdnNVjcNFlVFtii2QqS8SJK1scxV8jaz8CXpHBjQ4qNyVLXrJLI/02PlZMz07BfCz2Jg5q4YpZLqiXwS5NKYbo73uaqVoU6V5pklChQ3o6pVs9TPsZyseVo0RsyxzFWKuDmKi+y3j6bmdGsVsNcJKspHygisiTDVY5FTBzLXnU9UeWjs2QJuO9jkYsNLOVq2X2NC6F0L2CCxyTb1qyVcD5NRGLRkFiKlda5P+o602JoiutlnhZfqf4tNNStrfXcdZyZ7MT8d5dmQfuVJ/p4f0oeI0p9bF+53uduzsoTpQMwAAAAAAAAAAAAAVpPvhVurTM1MNR0NztpajkRUcyEqpfiVFer1Totjax7XyRo3o1GphplflX1sPP+Uc8rptGw3VYCWpetu40P2L6OudSYr4P8ntsXG/sO9n+lWnR8xg/LVU2pq4VGn6bh5I7Ef49ldaW+qKSqXtiWCkfQfAAAAAAAAAAAAAAAAAAAAAAAAAAAAAV1ss8LL9T/FppqVtb67jrOTPZifjvLsyD9ypP9PD+lDxGlPrYv3O9zt2dlCdKBmAAAAAAAAAAAAQmV9TiUyjO9Ftt0X91Cvoz3IvrL0NRFevQ021CUa+kJxkFtlq+SW8CtOTTJaC6K+xCvabPwZKGynTjFgORqNbnOux9sPViaHLrstna7Hu0KI1iJDcmDdd6L+qeZTEB8Vzo7HYaKta1Wp5tzeeVPEmS0a8AAAAAAAAAAAAAAAAAAAAAAAAAAAAAAAFdbLPCy/U/wAWmmpW1vruOs5M9mJ+O8uzIP3Kk/08P6UPEaU+ti/c73O3Z2UJ0oGYAAAAAAAAAAABXE3UFr1WWptVdpaisgJfBUv60b+vQn8rUX8Sns3JGhOgy3OxE/yP2JmQ4LlJSSRonR2Lkbb4rd6fth5mJeDNQVgzLWuaulrm3Rfgdc5qOSpyVoczDiOhuwmKqLehGegT1OXOpLkcy/ARXLZMNDImKs6lRU4rEHNvh/LWtLl3Lm2lzn4MbJHSpdJN7ciL5pUt9ZsSNWl5qN6NEvDjJphPwd1pqenS1VQzZHa5cFci3L+5SKNKPhtw0+Jmkln9L4LUSBMVQAAAAAAAAAAAAAAAAAAAAAAAAAAAAV1ss8LL9T/FppqVtb67jrOTPZifjvLsyD9ypP8ATw/pQ8RpT62L9zvc7dnZQnSgZgAAAAAAAAAA43LOpunIq0CTVc1U/iHomhqphBRb4OemK60aupXNU7jkhQCzcVJqMnwNXJ4qm5Pc0NOUqknCwGL8a2eHick2JOUKHmR0WLLtwR7W+vDb/O38bWp+JMehdJ6pW+ClS5W350870S/YcQrYU2tbfheuZbHL4LmVblyeJLwY0KYhJFgORzV0Oa66L1KmkstcjkrQoPY5jsFyVLcZD6YmvOyUtPwdqnGo5OnV0oulq9KYmD4bXpU5CWDGiQXYUNal/dZsGZEAAAAAAAAAAAAAAAAAAAAAAAAAAAACutlnhZfqf4tNNStrfXcdZyZ7MT8d5dmQfuVJ/p4f0oeI0p9bF+53uduzsoTpQMwAAAAAAAADkcscppmVzqVk8iPmc27nKvqwUVMLriivdqb/AFLhZHdTyd5ORKRdzr0qhp6YXh5eOrPVrKRpODJNTDXKtiW+vocxQokq+R/hM66OXPz1u/bPx7Yq4q6+Krr1YWPZJRkJkJGQkqRMlV3gec0g6M6Or4y1qti5lTNV4fq5SRLJSPEKFDgtzYSI1LqtkbbFVuq/FcT4iIlhk5znLW5az2fTEAAAAAAAAAAAAAAAAAAAAAAAAAAAAAAAFdbLPCy/U/xaaalbW+u46zkz2Yn47y7Mg/cqT/Tw/pQ8RpT62L9zvc7dnZQnSgZgAAAAABVREuoBxVVywWejLI5NuRUREV8za7URc5P3WqI66Wv7KdNrHcUByQiTTkizaK1mjYq8E2mipWmocm3BZletdXguS3XX4kTJysKThbXBviqucquurnLi5zlXFyqutT1mBAhwGJDhpUiWIeezExEmIixIi1qpp1CRjNmP2hTbJFRLOaq2bFan4XcSpqdq6rmMSGteGy33/cyksCO3B5mN2cy52renhemfzNmnz0GfgbbBuiotnNclnMcmlrk1Kn/1MDOHER6Vp/ohjwHQXYLvRcypehtEhCAAAAAAAAAAAAAAAAAAAAAAAAAAAAAAAAAV1ss8LL9T/FppqVtb67jrOTPZifjvLsyD9ypP9PD+lDxGlPrYv3O9zt2dlCdKBmAAAACCrGVlKpcVJbO22Mq2SFCsrr2VcVujWaF9pUvZbXsbejaCnZ9yJCZUmkuRP79CtMzkGXar4rqk/cxylSmKjXXf6WcjYV8JeG5c1U/5rtMVejBvQuCnqNC8kZaQqiRfjfetieSHFUlykiRq2S/wtvz/ANfthrTctmNbHk2pnw0s1qIiXbrh6MEWyW6UTUdS9lVSttT9qOfhRa1VsRcjrVuXM70z+FZswIzJiCkaFi1yXTC2no0oSNcjkrQhexWOVrrUMh9MSMqMlFbH/aNNskVEs5q+zFan4XcS8TtXUqoQRIaouGy33/cylyBHareZjdnMudq3p4Xpn8zckpuDPSyTEut0XoxRU0tVNKKi4WJGPR6VoQRoToT1Y639y+SmczIgAAAAAAAAAAAAAAAAAAAAAAAAAAAAAAAV1ss8LL9T/FppqVtb67jrOTPZifjvLcyJrlIgZHykKNMQGuSAxFasy1FRc1LoqXwPGaSlI7pyKqMcqYS5lvO2YqYKErHyqyfl0TbZqBjxR2r4KpWh0ZOROxCcvop9dEY21UNCcy9oEtCdEY6JERqXvDlXuaqa7Ptta2/xalTTgbCDyZpOKiO5pUS9cn97Cs+flmuwFeld1eXL4GpMZYVGMtqdLI1L+3HjImGpUYzOVb9KtVOJToZPkDMvyzERG+CZTTzHKeUh5Idbl1e5zsCoVSvI9KxHddkRWOgwnZkPDR7PruRzVR1nOXFVS1sDq6L5K0dL5VZhORbVy+WSy7MaekqfmlqSF8LXIioufx1LWhkiU+E2R9Fk0bDtizNZg1yYtWyWvjpTWmB1Cw0wMFuS451sw5YmHErdf4pnSv8AajLJR1mZdIj0zXaHNvocmDkvrS+vWmJ9Y7CbWphFhox9SLWmZb0zf6zGczIjHBgw4N9qS2c5XLjrXSvRfThrx1mKNRLDNz3OqrzJUZDIwABFzspGlphahTEu5eEhXskVE1pqa9NS69C6lSu9itXDZ6pf/ZdhRmPYkGMuT+LtHi1bs1qeO7JTcGel0jyy3ReiyoqaUVNKKmixKx6PStCvFhPhPwHpl/cviimczIgAAAAAAAAAAAAAAAAAAAAAAAAAAAAACutlnhZfqf4tNNStrfXcdZyZ7MT8d5OwpeDuBSJmtukrnXzU0tZnJ/dC0jU6JX/y7jWOiOxmqVrUsSrWtR0cs1iQ0exqIqoirZti61EqNTEVVWpVrqE3BSZlXwH3s5qtW2nFLYB7Uc1W3iE/Aej0zKi6jXosd0xSIUZ9kcsNucianWs5Oiy3T4GEB2FDaq3Es2xGR3tSytavLMvqaz19CyiRcc2YZZccNshph0IrmX145nQRr8Ebwd7p/XsTJ/llVvYux1updVZLFkomk9PRZ9IiexFWzsdD7eq7ixRM3rRpEvwPrzL75uGosp/khYOdtnlnT0t1m6SlYAAAAAAi52UjS0wtQpqXcvCQ74RUTWnE9E0Lr0LqVK72K1cNnql/9l2FFa9nMxrP4u0f/lc6ZrU8ZGDESLBSIiKl0RbObZUumhU1L0E7VrSsqObguVt3qez6YgAAAAAAAAAAAAAAAAAAAAAAAAAAAArrZZ4WX6n+LTTUra313HWcmezE/HedbQobIuScGHFS6LARFRdaK3FDYQERZdqLcaKdcrZ17ktR6+5tUKI+NRIEWIt1WCxVXjVWpdSSAqrCaq3IQzjUbMRGpYjne6m8SlYjKFdkKLLL/wAOM9vUjlz2p0+q9PiQQMiK25V47y5OZXMfpNaur4V2opuTcrDm2tbEuma5HoqLZUVq3T7fEkexHWkEKK6GqqmdFTWZzMiMUzAhzMBYMbQqW0/3TiVNN9SoYuajkqUzhvcxyObah4kXRnSyJM+2mDlzbXVMM5E4l0/E+Q1XB+K0yjI1HrgWZvDw9LDYMyIAAAAAAAAAAAAAAAAAAAAAAAAAAAAAAAAAAAAAFdbLPCy/U/xaaalbW+u46zkz2Yn47zssmPdyX/Kb4IbKW+S3yQ5+kfqov3L7m5JSzJOWSXhqqol9OnFVX/ySMYjG1IV4sVYr1euczmZGRssu116NC1OhsifG7mr14InahA3JFcngi+6FuJ8Usx1yuT2XepJE5UAAAAAAAAAAAAAAAAAAAAAAAAAAAAAAAAAAAAAAAAAAABXWyzwsv1P8WmmpW1vruOs5M9mJ+O87LJj3cl/ym/ShspX5LfJDQUj9XE+5fckycpAAjZ20GtQI6/iR8L/qRHonX+76sOogfkitXzTfuLkL4peIy7Bdq+H/ANiSJymAAAAAAAAAAAAAAAAAAAAAAAAAAAAAAAAAAAAAAAAAAACutlnhZfqf4tNNStrfXcdZyZ7MT8d52WTHu5L/AJTfpQ2Ur8lvkhoKR+rifcvuSZOUgARteTNk2zCaYcVj+n20RyJxXaqt+JBMdlFuVC5JZYis0muTZWmpURfQkicpgAAAAAAAAAAAAAAAAAAAAAAAAAAAAAAAAAAAAAAAAAAArrZZ4WX6n+LTTUra313HWcmezE/Hedlkx7uS/wCU36UNlK/Jb5IaCkfq4n3L7kmTlIAGvUZb02nxJW9s9jm34rpa5hEZhsVt6EsCLzUVsS5UXUZYSPSEiRbZ1kvZcL67GSV1ZTB1WEtVh7PpiAAAAAAAAAAAAAAAAAAAAAAAAAAAAAAAAAAAAAAAAAAV1ss8LL9T/FppqVtb67jrOTPZifjvOyyY93Jf8pv0obKV+S3yQ0FI/VxPuX3JMnKQAAAAAAAAAAAAAAAAAAAAAAAAAAAAAAAAAAAAAAAAAAAAAAABXWyzwsv1P8WmmpW1vruOs5M9mJ+O87LJj3cl/wApv0obKV+S3yQ0FI/VxPuX3JMnKQAAAAAAAAAAAAAAAAAAAAAAAAAAAAAAAAAAAAAAAAAAAAAAABXWyzwsv1P8WmmpW1vruOs5M9mJ+O87LJj3cl/ym/ShspX5LfJDQUj9XE+5fckycpAAAAAAAAAAAAAAAAAAAAAAAAAAAAAAAAAAAAAAAAAAAAAAAAFdbLPCy/U/xaaalbW+u46zkz2Yn47zssmPdyX/ACm/ShspX5LfJDQUj9XE+5fckycpAAAAAAAAAAAAAAAAAAAAAAAAAAAAAAAAAAAAAAAAAAAAAAAAFdbLPCy/U/xaaalbW+u46zkz2Yn47zLR8vqbI0qFKRYcVVYxGqqI210S2GJlBpGGyGjVRciGE1QEeLGfERzalVVz8Db3yKVyUbsb5iTGkK5dh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HLZbZRyuUD4TpVr25iOvnImu2iyrxFCdmmx1TBRclZuqIo6JJo9Hqi11WeFZ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wgHBhUIBxQVFhQWFyEZGRYXDSAfHxodHR0iIBsaHx4jKCghGCUlIiIiIT0tKCkuLi4uHCszODMuNyotMysBCgoKDg0OGxAQGywkICYtLDgtKzcyLyw2MDcyNzAsLC83LTA3LDcsMCs4NSwtNy0yMjI4LjguLzEsMDQtMDA0LP/AABEIALYBFQMBEQACEQEDEQH/xAAbAAEAAgMBAQAAAAAAAAAAAAAABQcDBAYCAf/EAEsQAAECBAEEDggDBgILAAAAAAABAgMEBREhBhIxQQcTFhczUVNUYXGRk7HSFCIyNoGUstFCc3QVIyRigqFy8CU0NTdDY5KiwcLh/8QAHAEBAAIDAQEBAAAAAAAAAAAAAAMEAgUGBwEI/8QAQBEAAQICBAkKBgICAAcAAAAAAAECAwQFETFREhUhQVKRocHRBhMUFjJTYXGBsSIzNHKC8ELhI/E1YpKissLi/9oADAMBAAIRAxEAPwDocjMk8nZrJKVmJmUl3PdAYrnOl2qqqrUuqrbFTzSkaRm2TcVrYrkRHLUla3lxjG4KZCZ3GZMcylvlW/Yp40ne9drUywG3DcZkxzKW+Vb9hjSd712tRgNuG4zJjmUt8q37DGk73rtajAbcNxmTHMpb5Vv2GNJ3vXa1GA24bjMmOZS3yrfsMaTveu1qMBtw3GZMcylvlW/YY0ne9drUYDbhuMyY5lLfKt+wxpO967WowG3DcZkxzKW+Vb9hjSd712tRgNuG4zJjmUt8q37DGk73rtajAbcNxmTHMpb5Vv2GNJ3vXa1GA240q3knkvK0aNH9Elm5sJy53o7UtZq43tgTS1Izr4zG865a1TJWt58VjarCvJOFkh6GzbfQs7NS93w73tjfE9yYkpgpXg7DzeK6k+cdVzlVa5nG/K0rJucarpOFLPRMFVjWOt120ErIMu/so1dRWiTc/CWqI56edae5n3PUXm0HuUM+iwdFNR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pwmyZT5KQiwEkobGZyOvmsRL2zbXsaqkobGK3BREt3HS8n5iLGSJzjlWqq1a7y9cg/cqT/Tw/pQ8UpT62L9zvc7FnZQnSgZgAAAAAAAAAAAAAicrJlJTJeZmHJnZsB62vp9VcC3IMw5qG2uqtye5i5akU4mXlIUGA2EqNXNaiXzExslrn6IaxEREPIHxXOcrq1yqZmsaz2EROpDJERCNVVbT0fT4AAAAAAAAAAAAAAAACMyhq8OiUp07ETOVMGt43LoTo4/gQTEZIMNXqXJGUdNRkhItV6+Bz6UbKesMSanZtYF0ukOFeyIvHZyeK9ZT5iZi/E5+D4IbXplHyy4EODh+Lqt6LuJ3J+TqslAdCq0ZsbH1HI1b2/mXXq49eKluXZFYipEdXcayejS0VyOgMVt6Zq/D99EJCWmYE0zbJZ7Xoi2u1yKl00pgTNe1yVtWsqxIT4a1PRUXxyCHNS8WYdLw3tV7bZzUcl230XTUEe1VVqLlQOhPa1Hqi1LYt5glatT5uVdNy8Viw2KqOfnWRFTTdVMGxobmq5FyISRJSNDekNzVwlsQzSs3LTkLbZR7Xt42vRU/sZse16VtWsjiQokJcF7VRfHIZzIjK62WeFl+p/i001K2t9dx1nJnsxPx3l2ZB+5Un+nh/Sh4jSn1sX7ne527OyhOlAzAAAAAAAAAAAAABzGyM+OmSr5eWVudFeyFZye0170R7ei7b48WjGxveTUukekoTVSvLXqsKk/G5mXe+uqpFOQdMVeCvrwYcROOHHzV+DXJb/v+x7lhRW2tRfJdy8TzBIcs6x6t80rTWmX/tH7W2tP4uDHZ1Qc9L8X7vO8LDnqu01U9K/as+dEwuw9q+uD/wCVR6h1qmRMNuYi8Tn5q9VnWW/RqPqTENf5J7Hx0lMJ/BV8svtWb6Ki6CYqn0AAAAAAAAAAAAAAGhWqVL1mnOkpq6ItlumlFTQqf51kUaC2KzAcWZSafKxUistOYZkvlLJy20SE76rcGtVFTD+9sOsoJKTDG1NiG6WlJCK/CiwMq2rkXhWbmSleqExPxKPXG2jw0vnI22cmF72w1ot0wVFJZWYiOesKL2kK9JSEFkNszLL8Ds137dmNbYs/2BE/OX6GGFF/KXz3IS8pPqW/anup7oH+8Gc/wp/6iB9XE8uB8nf+FwPNd5ymQ1FWuzCwptV9HhLnqxHWznOwROi6Jp04dJQkoHPLU7spmN3TE70RqOhp8bsiLcif7OkyUgMpuWk3TZO6QkYjkZe9l9W2K44Zyp43Lsq3m5l8Ntn+jUUk9Y9HwY0TK6uqvXwQ7c2hzhXWyzwsv1P8WmmpW1vruOs5M9mJ+O8uzIP3Kk/08P6UPEaU+ti/c73O3Z2UJ0oGYAAAAAAAAAAAAAOI2QajBh1OUp0ZyNRVdFXOeiI5WpmsbZfaxfndCsQ7vkJLNdNPjvVPhSpLLVNDyie9JNWMRVVVSuquy1bNRpHrZ5uADxEhw4vCIi9aXPitRbTJrlbYtRoLQqaifuYaQ/y3Kyy8fqqiX6dOBD0eHmSryyexZ6dH/k7C86ne9eTwPiUuPC/1aZjJbQ17mvTpurkz1+LsOrAcy5Oy5ff+9p9WaY7tw2+aVtXYtSatuU9Q2VeHFTPdBey9l/duY62t17uRy21WRF40CJGRbUVNXE+OWWc1akci+aKld1iKieNa+SkiTlQAAAAAAAAAAHO5TrXZabhT9GTbGMRUiQb+1fXbXxYYp03UpTXPNcj4eVEtQ21HdDex8KY+FVqqdd+6l1Ee/LSee3a5aRjLE4lRbdOhLkSz71yNhrWWkoWCmV8duD6cTayYpFRbU4tbreakWImajG/hTD7ImvRpM5aBEw1ixbVzEFIzkBYLZaWrwW5a71OfydnqnkltlOnJaI9FdnNVjcNFlVFtii2QqS8SJK1scxV8jaz8CXpHBjQ4qNyVLXrJLI/02PlZMz07BfCz2Jg5q4YpZLqiXwS5NKYbo73uaqVoU6V5pklChQ3o6pVs9TPsZyseVo0RsyxzFWKuDmKi+y3j6bmdGsVsNcJKspHygisiTDVY5FTBzLXnU9UeWjs2QJuO9jkYsNLOVq2X2NC6F0L2CCxyTb1qyVcD5NRGLRkFiKlda5P+o602JoiutlnhZfqf4tNNStrfXcdZyZ7MT8d5dmQfuVJ/p4f0oeI0p9bF+53uduzsoTpQMwAAAAAAAAAAAAAVpPvhVurTM1MNR0NztpajkRUcyEqpfiVFer1Totjax7XyRo3o1GphplflX1sPP+Uc8rptGw3VYCWpetu40P2L6OudSYr4P8ntsXG/sO9n+lWnR8xg/LVU2pq4VGn6bh5I7Ef49ldaW+qKSqXtiWCkfQfAAAAAAAAAAAAAAAAAAAAAAAAAAAAAV1ss8LL9T/FppqVtb67jrOTPZifjvLsyD9ypP9PD+lDxGlPrYv3O9zt2dlCdKBmAAAAAAAAAAAAQmV9TiUyjO9Ftt0X91Cvoz3IvrL0NRFevQ021CUa+kJxkFtlq+SW8CtOTTJaC6K+xCvabPwZKGynTjFgORqNbnOux9sPViaHLrstna7Hu0KI1iJDcmDdd6L+qeZTEB8Vzo7HYaKta1Wp5tzeeVPEmS0a8AAAAAAAAAAAAAAAAAAAAAAAAAAAAAAAFdbLPCy/U/wAWmmpW1vruOs5M9mJ+O8uzIP3Kk/08P6UPEaU+ti/c73O3Z2UJ0oGYAAAAAAAAAAABXE3UFr1WWptVdpaisgJfBUv60b+vQn8rUX8Sns3JGhOgy3OxE/yP2JmQ4LlJSSRonR2Lkbb4rd6fth5mJeDNQVgzLWuaulrm3Rfgdc5qOSpyVoczDiOhuwmKqLehGegT1OXOpLkcy/ARXLZMNDImKs6lRU4rEHNvh/LWtLl3Lm2lzn4MbJHSpdJN7ciL5pUt9ZsSNWl5qN6NEvDjJphPwd1pqenS1VQzZHa5cFci3L+5SKNKPhtw0+Jmkln9L4LUSBMVQAAAAAAAAAAAAAAAAAAAAAAAAAAAAV1ss8LL9T/FppqVtb67jrOTPZifjvLsyD9ypP8ATw/pQ8RpT62L9zvc7dnZQnSgZgAAAAAAAAAA43LOpunIq0CTVc1U/iHomhqphBRb4OemK60aupXNU7jkhQCzcVJqMnwNXJ4qm5Pc0NOUqknCwGL8a2eHick2JOUKHmR0WLLtwR7W+vDb/O38bWp+JMehdJ6pW+ClS5W350870S/YcQrYU2tbfheuZbHL4LmVblyeJLwY0KYhJFgORzV0Oa66L1KmkstcjkrQoPY5jsFyVLcZD6YmvOyUtPwdqnGo5OnV0oulq9KYmD4bXpU5CWDGiQXYUNal/dZsGZEAAAAAAAAAAAAAAAAAAAAAAAAAAAACutlnhZfqf4tNNStrfXcdZyZ7MT8d5dmQfuVJ/p4f0oeI0p9bF+53uduzsoTpQMwAAAAAAAADkcscppmVzqVk8iPmc27nKvqwUVMLriivdqb/AFLhZHdTyd5ORKRdzr0qhp6YXh5eOrPVrKRpODJNTDXKtiW+vocxQokq+R/hM66OXPz1u/bPx7Yq4q6+Krr1YWPZJRkJkJGQkqRMlV3gec0g6M6Or4y1qti5lTNV4fq5SRLJSPEKFDgtzYSI1LqtkbbFVuq/FcT4iIlhk5znLW5az2fTEAAAAAAAAAAAAAAAAAAAAAAAAAAAAAAAFdbLPCy/U/xaaalbW+u46zkz2Yn47y7Mg/cqT/Tw/pQ8RpT62L9zvc7dnZQnSgZgAAAAABVREuoBxVVywWejLI5NuRUREV8za7URc5P3WqI66Wv7KdNrHcUByQiTTkizaK1mjYq8E2mipWmocm3BZletdXguS3XX4kTJysKThbXBviqucquurnLi5zlXFyqutT1mBAhwGJDhpUiWIeezExEmIixIi1qpp1CRjNmP2hTbJFRLOaq2bFan4XcSpqdq6rmMSGteGy33/cyksCO3B5mN2cy52renhemfzNmnz0GfgbbBuiotnNclnMcmlrk1Kn/1MDOHER6Vp/ohjwHQXYLvRcypehtEhCAAAAAAAAAAAAAAAAAAAAAAAAAAAAAAAAAV1ss8LL9T/FppqVtb67jrOTPZifjvLsyD9ypP9PD+lDxGlPrYv3O9zt2dlCdKBmAAAACCrGVlKpcVJbO22Mq2SFCsrr2VcVujWaF9pUvZbXsbejaCnZ9yJCZUmkuRP79CtMzkGXar4rqk/cxylSmKjXXf6WcjYV8JeG5c1U/5rtMVejBvQuCnqNC8kZaQqiRfjfetieSHFUlykiRq2S/wtvz/ANfthrTctmNbHk2pnw0s1qIiXbrh6MEWyW6UTUdS9lVSttT9qOfhRa1VsRcjrVuXM70z+FZswIzJiCkaFi1yXTC2no0oSNcjkrQhexWOVrrUMh9MSMqMlFbH/aNNskVEs5q+zFan4XcS8TtXUqoQRIaouGy33/cylyBHareZjdnMudq3p4Xpn8zckpuDPSyTEut0XoxRU0tVNKKi4WJGPR6VoQRoToT1Y639y+SmczIgAAAAAAAAAAAAAAAAAAAAAAAAAAAAAAAV1ss8LL9T/FppqVtb67jrOTPZifjvLcyJrlIgZHykKNMQGuSAxFasy1FRc1LoqXwPGaSlI7pyKqMcqYS5lvO2YqYKErHyqyfl0TbZqBjxR2r4KpWh0ZOROxCcvop9dEY21UNCcy9oEtCdEY6JERqXvDlXuaqa7Ptta2/xalTTgbCDyZpOKiO5pUS9cn97Cs+flmuwFeld1eXL4GpMZYVGMtqdLI1L+3HjImGpUYzOVb9KtVOJToZPkDMvyzERG+CZTTzHKeUh5Idbl1e5zsCoVSvI9KxHddkRWOgwnZkPDR7PruRzVR1nOXFVS1sDq6L5K0dL5VZhORbVy+WSy7MaekqfmlqSF8LXIioufx1LWhkiU+E2R9Fk0bDtizNZg1yYtWyWvjpTWmB1Cw0wMFuS451sw5YmHErdf4pnSv8AajLJR1mZdIj0zXaHNvocmDkvrS+vWmJ9Y7CbWphFhox9SLWmZb0zf6zGczIjHBgw4N9qS2c5XLjrXSvRfThrx1mKNRLDNz3OqrzJUZDIwABFzspGlphahTEu5eEhXskVE1pqa9NS69C6lSu9itXDZ6pf/ZdhRmPYkGMuT+LtHi1bs1qeO7JTcGel0jyy3ReiyoqaUVNKKmixKx6PStCvFhPhPwHpl/cviimczIgAAAAAAAAAAAAAAAAAAAAAAAAAAAAACutlnhZfqf4tNNStrfXcdZyZ7MT8d5OwpeDuBSJmtukrnXzU0tZnJ/dC0jU6JX/y7jWOiOxmqVrUsSrWtR0cs1iQ0exqIqoirZti61EqNTEVVWpVrqE3BSZlXwH3s5qtW2nFLYB7Uc1W3iE/Aej0zKi6jXosd0xSIUZ9kcsNucianWs5Oiy3T4GEB2FDaq3Es2xGR3tSytavLMvqaz19CyiRcc2YZZccNshph0IrmX145nQRr8Ebwd7p/XsTJ/llVvYux1updVZLFkomk9PRZ9IiexFWzsdD7eq7ixRM3rRpEvwPrzL75uGosp/khYOdtnlnT0t1m6SlYAAAAAAi52UjS0wtQpqXcvCQ74RUTWnE9E0Lr0LqVK72K1cNnql/9l2FFa9nMxrP4u0f/lc6ZrU8ZGDESLBSIiKl0RbObZUumhU1L0E7VrSsqObguVt3qez6YgAAAAAAAAAAAAAAAAAAAAAAAAAAAArrZZ4WX6n+LTTUra313HWcmezE/HedbQobIuScGHFS6LARFRdaK3FDYQERZdqLcaKdcrZ17ktR6+5tUKI+NRIEWIt1WCxVXjVWpdSSAqrCaq3IQzjUbMRGpYjne6m8SlYjKFdkKLLL/wAOM9vUjlz2p0+q9PiQQMiK25V47y5OZXMfpNaur4V2opuTcrDm2tbEuma5HoqLZUVq3T7fEkexHWkEKK6GqqmdFTWZzMiMUzAhzMBYMbQqW0/3TiVNN9SoYuajkqUzhvcxyObah4kXRnSyJM+2mDlzbXVMM5E4l0/E+Q1XB+K0yjI1HrgWZvDw9LDYMyIAAAAAAAAAAAAAAAAAAAAAAAAAAAAAAAAAAAAAFdbLPCy/U/xaaalbW+u46zkz2Yn47zssmPdyX/Kb4IbKW+S3yQ5+kfqov3L7m5JSzJOWSXhqqol9OnFVX/ySMYjG1IV4sVYr1euczmZGRssu116NC1OhsifG7mr14InahA3JFcngi+6FuJ8Usx1yuT2XepJE5UAAAAAAAAAAAAAAAAAAAAAAAAAAAAAAAAAAAAAAAAAAABXWyzwsv1P8WmmpW1vruOs5M9mJ+O87LJj3cl/ym/ShspX5LfJDQUj9XE+5fckycpAAjZ20GtQI6/iR8L/qRHonX+76sOogfkitXzTfuLkL4peIy7Bdq+H/ANiSJymAAAAAAAAAAAAAAAAAAAAAAAAAAAAAAAAAAAAAAAAAAACutlnhZfqf4tNNStrfXcdZyZ7MT8d52WTHu5L/AJTfpQ2Ur8lvkhoKR+rifcvuSZOUgARteTNk2zCaYcVj+n20RyJxXaqt+JBMdlFuVC5JZYis0muTZWmpURfQkicpgAAAAAAAAAAAAAAAAAAAAAAAAAAAAAAAAAAAAAAAAAAArrZZ4WX6n+LTTUra313HWcmezE/Hedlkx7uS/wCU36UNlK/Jb5IaCkfq4n3L7kmTlIAGvUZb02nxJW9s9jm34rpa5hEZhsVt6EsCLzUVsS5UXUZYSPSEiRbZ1kvZcL67GSV1ZTB1WEtVh7PpiAAAAAAAAAAAAAAAAAAAAAAAAAAAAAAAAAAAAAAAAAAV1ss8LL9T/FppqVtb67jrOTPZifjvOyyY93Jf8pv0obKV+S3yQ0FI/VxPuX3JMnKQAAAAAAAAAAAAAAAAAAAAAAAAAAAAAAAAAAAAAAAAAAAAAAABXWyzwsv1P8WmmpW1vruOs5M9mJ+O87LJj3cl/wApv0obKV+S3yQ0FI/VxPuX3JMnKQAAAAAAAAAAAAAAAAAAAAAAAAAAAAAAAAAAAAAAAAAAAAAAABXWyzwsv1P8WmmpW1vruOs5M9mJ+O87LJj3cl/ym/ShspX5LfJDQUj9XE+5fckycpAAAAAAAAAAAAAAAAAAAAAAAAAAAAAAAAAAAAAAAAAAAAAAAAFdbLPCy/U/xaaalbW+u46zkz2Yn47zssmPdyX/ACm/ShspX5LfJDQUj9XE+5fckycpAAAAAAAAAAAAAAAAAAAAAAAAAAAAAAAAAAAAAAAAAAAAAAAAFdbLPCy/U/xaaalbW+u46zkz2Yn47zLR8vqbI0qFKRYcVVYxGqqI210S2GJlBpGGyGjVRciGE1QEeLGfERzalVVz8Db3yKVyUbsb5iTGkK5dh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HLZbZRyuUD4TpVr25iOvnImu2iyrxFCdmmx1TBRclZuqIo6JJo9Hqi11WeFZ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wgHBhUIBxQVFhQWFyEZGRYXDSAfHxodHR0iIBsaHx4jKCghGCUlIiIiIT0tKCkuLi4uHCszODMuNyotMysBCgoKDg0OGxAQGywkICYtLDgtKzcyLyw2MDcyNzAsLC83LTA3LDcsMCs4NSwtNy0yMjI4LjguLzEsMDQtMDA0LP/AABEIALYBFQMBEQACEQEDEQH/xAAbAAEAAgMBAQAAAAAAAAAAAAAABQcDBAYCAf/EAEsQAAECBAEEDggDBgILAAAAAAABAgMEBREhBhIxQQcTFhczUVNUYXGRk7HSFCIyNoGUstFCc3QVIyRigqFy8CU0NTdDY5KiwcLh/8QAHAEBAAIDAQEBAAAAAAAAAAAAAAMEAgUGBwEI/8QAQBEAAQICBAkKBgICAAcAAAAAAAECAwQFETFREhUhQVKRocHRBhMUFjJTYXGBsSIzNHKC8ELhI/E1YpKissLi/9oADAMBAAIRAxEAPwDocjMk8nZrJKVmJmUl3PdAYrnOl2qqqrUuqrbFTzSkaRm2TcVrYrkRHLUla3lxjG4KZCZ3GZMcylvlW/Yp40ne9drUywG3DcZkxzKW+Vb9hjSd712tRgNuG4zJjmUt8q37DGk73rtajAbcNxmTHMpb5Vv2GNJ3vXa1GA24bjMmOZS3yrfsMaTveu1qMBtw3GZMcylvlW/YY0ne9drUYDbhuMyY5lLfKt+wxpO967WowG3DcZkxzKW+Vb9hjSd712tRgNuG4zJjmUt8q37DGk73rtajAbcNxmTHMpb5Vv2GNJ3vXa1GA240q3knkvK0aNH9Elm5sJy53o7UtZq43tgTS1Izr4zG865a1TJWt58VjarCvJOFkh6GzbfQs7NS93w73tjfE9yYkpgpXg7DzeK6k+cdVzlVa5nG/K0rJucarpOFLPRMFVjWOt120ErIMu/so1dRWiTc/CWqI56edae5n3PUXm0HuUM+iwdFNR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pwmyZT5KQiwEkobGZyOvmsRL2zbXsaqkobGK3BREt3HS8n5iLGSJzjlWqq1a7y9cg/cqT/Tw/pQ8UpT62L9zvc7FnZQnSgZgAAAAAAAAAAAAAicrJlJTJeZmHJnZsB62vp9VcC3IMw5qG2uqtye5i5akU4mXlIUGA2EqNXNaiXzExslrn6IaxEREPIHxXOcrq1yqZmsaz2EROpDJERCNVVbT0fT4AAAAAAAAAAAAAAAACMyhq8OiUp07ETOVMGt43LoTo4/gQTEZIMNXqXJGUdNRkhItV6+Bz6UbKesMSanZtYF0ukOFeyIvHZyeK9ZT5iZi/E5+D4IbXplHyy4EODh+Lqt6LuJ3J+TqslAdCq0ZsbH1HI1b2/mXXq49eKluXZFYipEdXcayejS0VyOgMVt6Zq/D99EJCWmYE0zbJZ7Xoi2u1yKl00pgTNe1yVtWsqxIT4a1PRUXxyCHNS8WYdLw3tV7bZzUcl230XTUEe1VVqLlQOhPa1Hqi1LYt5glatT5uVdNy8Viw2KqOfnWRFTTdVMGxobmq5FyISRJSNDekNzVwlsQzSs3LTkLbZR7Xt42vRU/sZse16VtWsjiQokJcF7VRfHIZzIjK62WeFl+p/i001K2t9dx1nJnsxPx3l2ZB+5Un+nh/Sh4jSn1sX7ne527OyhOlAzAAAAAAAAAAAAABzGyM+OmSr5eWVudFeyFZye0170R7ei7b48WjGxveTUukekoTVSvLXqsKk/G5mXe+uqpFOQdMVeCvrwYcROOHHzV+DXJb/v+x7lhRW2tRfJdy8TzBIcs6x6t80rTWmX/tH7W2tP4uDHZ1Qc9L8X7vO8LDnqu01U9K/as+dEwuw9q+uD/wCVR6h1qmRMNuYi8Tn5q9VnWW/RqPqTENf5J7Hx0lMJ/BV8svtWb6Ki6CYqn0AAAAAAAAAAAAAAGhWqVL1mnOkpq6ItlumlFTQqf51kUaC2KzAcWZSafKxUistOYZkvlLJy20SE76rcGtVFTD+9sOsoJKTDG1NiG6WlJCK/CiwMq2rkXhWbmSleqExPxKPXG2jw0vnI22cmF72w1ot0wVFJZWYiOesKL2kK9JSEFkNszLL8Ds137dmNbYs/2BE/OX6GGFF/KXz3IS8pPqW/anup7oH+8Gc/wp/6iB9XE8uB8nf+FwPNd5ymQ1FWuzCwptV9HhLnqxHWznOwROi6Jp04dJQkoHPLU7spmN3TE70RqOhp8bsiLcif7OkyUgMpuWk3TZO6QkYjkZe9l9W2K44Zyp43Lsq3m5l8Ntn+jUUk9Y9HwY0TK6uqvXwQ7c2hzhXWyzwsv1P8WmmpW1vruOs5M9mJ+O8uzIP3Kk/08P6UPEaU+ti/c73O3Z2UJ0oGYAAAAAAAAAAAAAOI2QajBh1OUp0ZyNRVdFXOeiI5WpmsbZfaxfndCsQ7vkJLNdNPjvVPhSpLLVNDyie9JNWMRVVVSuquy1bNRpHrZ5uADxEhw4vCIi9aXPitRbTJrlbYtRoLQqaifuYaQ/y3Kyy8fqqiX6dOBD0eHmSryyexZ6dH/k7C86ne9eTwPiUuPC/1aZjJbQ17mvTpurkz1+LsOrAcy5Oy5ff+9p9WaY7tw2+aVtXYtSatuU9Q2VeHFTPdBey9l/duY62t17uRy21WRF40CJGRbUVNXE+OWWc1akci+aKld1iKieNa+SkiTlQAAAAAAAAAAHO5TrXZabhT9GTbGMRUiQb+1fXbXxYYp03UpTXPNcj4eVEtQ21HdDex8KY+FVqqdd+6l1Ee/LSee3a5aRjLE4lRbdOhLkSz71yNhrWWkoWCmV8duD6cTayYpFRbU4tbreakWImajG/hTD7ImvRpM5aBEw1ixbVzEFIzkBYLZaWrwW5a71OfydnqnkltlOnJaI9FdnNVjcNFlVFtii2QqS8SJK1scxV8jaz8CXpHBjQ4qNyVLXrJLI/02PlZMz07BfCz2Jg5q4YpZLqiXwS5NKYbo73uaqVoU6V5pklChQ3o6pVs9TPsZyseVo0RsyxzFWKuDmKi+y3j6bmdGsVsNcJKspHygisiTDVY5FTBzLXnU9UeWjs2QJuO9jkYsNLOVq2X2NC6F0L2CCxyTb1qyVcD5NRGLRkFiKlda5P+o602JoiutlnhZfqf4tNNStrfXcdZyZ7MT8d5dmQfuVJ/p4f0oeI0p9bF+53uduzsoTpQMwAAAAAAAAAAAAAVpPvhVurTM1MNR0NztpajkRUcyEqpfiVFer1Totjax7XyRo3o1GphplflX1sPP+Uc8rptGw3VYCWpetu40P2L6OudSYr4P8ntsXG/sO9n+lWnR8xg/LVU2pq4VGn6bh5I7Ef49ldaW+qKSqXtiWCkfQfAAAAAAAAAAAAAAAAAAAAAAAAAAAAAV1ss8LL9T/FppqVtb67jrOTPZifjvLsyD9ypP9PD+lDxGlPrYv3O9zt2dlCdKBmAAAAAAAAAAAAQmV9TiUyjO9Ftt0X91Cvoz3IvrL0NRFevQ021CUa+kJxkFtlq+SW8CtOTTJaC6K+xCvabPwZKGynTjFgORqNbnOux9sPViaHLrstna7Hu0KI1iJDcmDdd6L+qeZTEB8Vzo7HYaKta1Wp5tzeeVPEmS0a8AAAAAAAAAAAAAAAAAAAAAAAAAAAAAAAFdbLPCy/U/wAWmmpW1vruOs5M9mJ+O8uzIP3Kk/08P6UPEaU+ti/c73O3Z2UJ0oGYAAAAAAAAAAABXE3UFr1WWptVdpaisgJfBUv60b+vQn8rUX8Sns3JGhOgy3OxE/yP2JmQ4LlJSSRonR2Lkbb4rd6fth5mJeDNQVgzLWuaulrm3Rfgdc5qOSpyVoczDiOhuwmKqLehGegT1OXOpLkcy/ARXLZMNDImKs6lRU4rEHNvh/LWtLl3Lm2lzn4MbJHSpdJN7ciL5pUt9ZsSNWl5qN6NEvDjJphPwd1pqenS1VQzZHa5cFci3L+5SKNKPhtw0+Jmkln9L4LUSBMVQAAAAAAAAAAAAAAAAAAAAAAAAAAAAV1ss8LL9T/FppqVtb67jrOTPZifjvLsyD9ypP8ATw/pQ8RpT62L9zvc7dnZQnSgZgAAAAAAAAAA43LOpunIq0CTVc1U/iHomhqphBRb4OemK60aupXNU7jkhQCzcVJqMnwNXJ4qm5Pc0NOUqknCwGL8a2eHick2JOUKHmR0WLLtwR7W+vDb/O38bWp+JMehdJ6pW+ClS5W350870S/YcQrYU2tbfheuZbHL4LmVblyeJLwY0KYhJFgORzV0Oa66L1KmkstcjkrQoPY5jsFyVLcZD6YmvOyUtPwdqnGo5OnV0oulq9KYmD4bXpU5CWDGiQXYUNal/dZsGZEAAAAAAAAAAAAAAAAAAAAAAAAAAAACutlnhZfqf4tNNStrfXcdZyZ7MT8d5dmQfuVJ/p4f0oeI0p9bF+53uduzsoTpQMwAAAAAAAADkcscppmVzqVk8iPmc27nKvqwUVMLriivdqb/AFLhZHdTyd5ORKRdzr0qhp6YXh5eOrPVrKRpODJNTDXKtiW+vocxQokq+R/hM66OXPz1u/bPx7Yq4q6+Krr1YWPZJRkJkJGQkqRMlV3gec0g6M6Or4y1qti5lTNV4fq5SRLJSPEKFDgtzYSI1LqtkbbFVuq/FcT4iIlhk5znLW5az2fTEAAAAAAAAAAAAAAAAAAAAAAAAAAAAAAAFdbLPCy/U/xaaalbW+u46zkz2Yn47y7Mg/cqT/Tw/pQ8RpT62L9zvc7dnZQnSgZgAAAAABVREuoBxVVywWejLI5NuRUREV8za7URc5P3WqI66Wv7KdNrHcUByQiTTkizaK1mjYq8E2mipWmocm3BZletdXguS3XX4kTJysKThbXBviqucquurnLi5zlXFyqutT1mBAhwGJDhpUiWIeezExEmIixIi1qpp1CRjNmP2hTbJFRLOaq2bFan4XcSpqdq6rmMSGteGy33/cyksCO3B5mN2cy52renhemfzNmnz0GfgbbBuiotnNclnMcmlrk1Kn/1MDOHER6Vp/ohjwHQXYLvRcypehtEhCAAAAAAAAAAAAAAAAAAAAAAAAAAAAAAAAAV1ss8LL9T/FppqVtb67jrOTPZifjvLsyD9ypP9PD+lDxGlPrYv3O9zt2dlCdKBmAAAACCrGVlKpcVJbO22Mq2SFCsrr2VcVujWaF9pUvZbXsbejaCnZ9yJCZUmkuRP79CtMzkGXar4rqk/cxylSmKjXXf6WcjYV8JeG5c1U/5rtMVejBvQuCnqNC8kZaQqiRfjfetieSHFUlykiRq2S/wtvz/ANfthrTctmNbHk2pnw0s1qIiXbrh6MEWyW6UTUdS9lVSttT9qOfhRa1VsRcjrVuXM70z+FZswIzJiCkaFi1yXTC2no0oSNcjkrQhexWOVrrUMh9MSMqMlFbH/aNNskVEs5q+zFan4XcS8TtXUqoQRIaouGy33/cylyBHareZjdnMudq3p4Xpn8zckpuDPSyTEut0XoxRU0tVNKKi4WJGPR6VoQRoToT1Y639y+SmczIgAAAAAAAAAAAAAAAAAAAAAAAAAAAAAAAV1ss8LL9T/FppqVtb67jrOTPZifjvLcyJrlIgZHykKNMQGuSAxFasy1FRc1LoqXwPGaSlI7pyKqMcqYS5lvO2YqYKErHyqyfl0TbZqBjxR2r4KpWh0ZOROxCcvop9dEY21UNCcy9oEtCdEY6JERqXvDlXuaqa7Ptta2/xalTTgbCDyZpOKiO5pUS9cn97Cs+flmuwFeld1eXL4GpMZYVGMtqdLI1L+3HjImGpUYzOVb9KtVOJToZPkDMvyzERG+CZTTzHKeUh5Idbl1e5zsCoVSvI9KxHddkRWOgwnZkPDR7PruRzVR1nOXFVS1sDq6L5K0dL5VZhORbVy+WSy7MaekqfmlqSF8LXIioufx1LWhkiU+E2R9Fk0bDtizNZg1yYtWyWvjpTWmB1Cw0wMFuS451sw5YmHErdf4pnSv8AajLJR1mZdIj0zXaHNvocmDkvrS+vWmJ9Y7CbWphFhox9SLWmZb0zf6zGczIjHBgw4N9qS2c5XLjrXSvRfThrx1mKNRLDNz3OqrzJUZDIwABFzspGlphahTEu5eEhXskVE1pqa9NS69C6lSu9itXDZ6pf/ZdhRmPYkGMuT+LtHi1bs1qeO7JTcGel0jyy3ReiyoqaUVNKKmixKx6PStCvFhPhPwHpl/cviimczIgAAAAAAAAAAAAAAAAAAAAAAAAAAAAACutlnhZfqf4tNNStrfXcdZyZ7MT8d5OwpeDuBSJmtukrnXzU0tZnJ/dC0jU6JX/y7jWOiOxmqVrUsSrWtR0cs1iQ0exqIqoirZti61EqNTEVVWpVrqE3BSZlXwH3s5qtW2nFLYB7Uc1W3iE/Aej0zKi6jXosd0xSIUZ9kcsNucianWs5Oiy3T4GEB2FDaq3Es2xGR3tSytavLMvqaz19CyiRcc2YZZccNshph0IrmX145nQRr8Ebwd7p/XsTJ/llVvYux1updVZLFkomk9PRZ9IiexFWzsdD7eq7ixRM3rRpEvwPrzL75uGosp/khYOdtnlnT0t1m6SlYAAAAAAi52UjS0wtQpqXcvCQ74RUTWnE9E0Lr0LqVK72K1cNnql/9l2FFa9nMxrP4u0f/lc6ZrU8ZGDESLBSIiKl0RbObZUumhU1L0E7VrSsqObguVt3qez6YgAAAAAAAAAAAAAAAAAAAAAAAAAAAArrZZ4WX6n+LTTUra313HWcmezE/HedbQobIuScGHFS6LARFRdaK3FDYQERZdqLcaKdcrZ17ktR6+5tUKI+NRIEWIt1WCxVXjVWpdSSAqrCaq3IQzjUbMRGpYjne6m8SlYjKFdkKLLL/wAOM9vUjlz2p0+q9PiQQMiK25V47y5OZXMfpNaur4V2opuTcrDm2tbEuma5HoqLZUVq3T7fEkexHWkEKK6GqqmdFTWZzMiMUzAhzMBYMbQqW0/3TiVNN9SoYuajkqUzhvcxyObah4kXRnSyJM+2mDlzbXVMM5E4l0/E+Q1XB+K0yjI1HrgWZvDw9LDYMyIAAAAAAAAAAAAAAAAAAAAAAAAAAAAAAAAAAAAAFdbLPCy/U/xaaalbW+u46zkz2Yn47zssmPdyX/Kb4IbKW+S3yQ5+kfqov3L7m5JSzJOWSXhqqol9OnFVX/ySMYjG1IV4sVYr1euczmZGRssu116NC1OhsifG7mr14InahA3JFcngi+6FuJ8Usx1yuT2XepJE5UAAAAAAAAAAAAAAAAAAAAAAAAAAAAAAAAAAAAAAAAAAABXWyzwsv1P8WmmpW1vruOs5M9mJ+O87LJj3cl/ym/ShspX5LfJDQUj9XE+5fckycpAAjZ20GtQI6/iR8L/qRHonX+76sOogfkitXzTfuLkL4peIy7Bdq+H/ANiSJymAAAAAAAAAAAAAAAAAAAAAAAAAAAAAAAAAAAAAAAAAAACutlnhZfqf4tNNStrfXcdZyZ7MT8d52WTHu5L/AJTfpQ2Ur8lvkhoKR+rifcvuSZOUgARteTNk2zCaYcVj+n20RyJxXaqt+JBMdlFuVC5JZYis0muTZWmpURfQkicpgAAAAAAAAAAAAAAAAAAAAAAAAAAAAAAAAAAAAAAAAAAArrZZ4WX6n+LTTUra313HWcmezE/Hedlkx7uS/wCU36UNlK/Jb5IaCkfq4n3L7kmTlIAGvUZb02nxJW9s9jm34rpa5hEZhsVt6EsCLzUVsS5UXUZYSPSEiRbZ1kvZcL67GSV1ZTB1WEtVh7PpiAAAAAAAAAAAAAAAAAAAAAAAAAAAAAAAAAAAAAAAAAAV1ss8LL9T/FppqVtb67jrOTPZifjvOyyY93Jf8pv0obKV+S3yQ0FI/VxPuX3JMnKQAAAAAAAAAAAAAAAAAAAAAAAAAAAAAAAAAAAAAAAAAAAAAAABXWyzwsv1P8WmmpW1vruOs5M9mJ+O87LJj3cl/wApv0obKV+S3yQ0FI/VxPuX3JMnKQAAAAAAAAAAAAAAAAAAAAAAAAAAAAAAAAAAAAAAAAAAAAAAABXWyzwsv1P8WmmpW1vruOs5M9mJ+O87LJj3cl/ym/ShspX5LfJDQUj9XE+5fckycpAAAAAAAAAAAAAAAAAAAAAAAAAAAAAAAAAAAAAAAAAAAAAAAAFdbLPCy/U/xaaalbW+u46zkz2Yn47zssmPdyX/ACm/ShspX5LfJDQUj9XE+5fckycpAAAAAAAAAAAAAAAAAAAAAAAAAAAAAAAAAAAAAAAAAAAAAAAAFdbLPCy/U/xaaalbW+u46zkz2Yn47zLR8vqbI0qFKRYcVVYxGqqI210S2GJlBpGGyGjVRciGE1QEeLGfERzalVVz8Db3yKVyUbsb5iTGkK5dh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HLZbZRyuUD4TpVr25iOvnImu2iyrxFCdmmx1TBRclZuqIo6JJo9Hqi11WeFZ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The Earth is heated “unevenly,” what does this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4525963"/>
          </a:xfrm>
        </p:spPr>
        <p:txBody>
          <a:bodyPr/>
          <a:lstStyle/>
          <a:p>
            <a:r>
              <a:rPr lang="en-US" dirty="0" smtClean="0"/>
              <a:t>The sun’s rays strike different parts of the Earth differently.   </a:t>
            </a:r>
            <a:endParaRPr lang="en-US" dirty="0"/>
          </a:p>
        </p:txBody>
      </p:sp>
      <p:sp>
        <p:nvSpPr>
          <p:cNvPr id="21506" name="AutoShape 2" descr="data:image/jpeg;base64,/9j/4AAQSkZJRgABAQAAAQABAAD/2wCEAAkGBhQSEBQSEBIWFRUUFhYYFxgWGBoVFRcYGhccGBkXFxUZHyYfHBsjGhUXHy8gIycpLCwtFR8xNTAqNScrLCkBCQoKDgwOGg8PGjAlHyUtNC0sLy0tLSwyKTIyKSw0Ki8sLjAvLSwpLiw0LSkqLCwsLCwsLS4wKjAuKSwpLCwsK//AABEIAKIBNwMBIgACEQEDEQH/xAAcAAEAAQUBAQAAAAAAAAAAAAAABQECAwQGBwj/xABGEAACAQIEAwUEBgYJBAIDAAABAgMAEQQSITEFE0EGIlFhcQcjMoEUQlKRocEzYoKx0fAVFiRDU3Ky0+GSlNLxNKJEg5P/xAAbAQEAAgMBAQAAAAAAAAAAAAAAAwQBAgUGB//EADYRAAEDAwIDBQcDBAMBAAAAAAEAAhEDITEEQRJRYQUTcYHwFCKRobHB0TLh8QYjQlJiguIV/9oADAMBAAIRAxEAPwD3GlKURKUpRErDi8bHEheV1jQbs7BVHqTpXAdufbBFhC0GCT6ViRmuEu0UeX4s7LuRY3VdrG5WvGuJ/TeJzCTHSs+bNylQ3UG4AAjH6Ne9cki5C9SRfYNJBIGFE+syn+or1rtL7fcFASmEVsVJcju9yLb7ZF21sO6p667X4qf2ucZxbOuHjTDhBmbKi9xbkgvJOcoJAtsL2JA3qM4D2eWFTymYTxozTvkRhGQbcmKRgUEpJUaG4ud7Za38BiP0xkxLrymDxqi5zIxV++OYLSlSD3urKNBZc1Iahz3FtJsnz59FRqa034B5mfp9FyeO4lxNrPNicSxOiqJnZ9QWGinQWufPoCK1sB2LxDuwkjKBAryXsZApGa4QsL6G5BII62rtOESZo3xGKxbFVfKrCzWZrAnlZbi5uRmFwqqLACtvhzoAZY5S7Zy7sUTMgX3aM7Fc2qIDrre99SK09rq8RpACecDPKTb5+AnNerrqgBj7+v3XCf1QLxJIkc4uFzsQgUmS3LZAWB5ZJsWv921TGF4PjcOUSDE4uJluQMwiTl3tmjzTAE2YZlsLFrX1vU5wWFJ8PkScFuWFZPdq4LL+uh0tY5ha1xe1WYbFSSL9IR1jeEF9YhEBZBzF+G7KDdb/AIHQ1OKhEztmefI3MdPotDq6wMTvyPktXhntF4zhrf2hZkVstp+WwYliQDJmDlrqynvWG172Fd7wP25C2XiGEkiYaM8NpUuOpjvnUHp8V+hIBNcxFiOZEZY5UbmaECOMQSZcr5WiZbCTI2jXNymUnQWtxHBFKxSSSkQnRJDGmaPOWIjkUWvFr8JFlOlit8uHV3MA425x18v3+YhTjXPBgx8/XryXt3BO0OHxkfMwsySr1ynVT4Mp1U+RANSNfJvF8diMLjn5U3JljdlDRLys4vrYhjmW4sFJKi1hbWvSexXt60EXFUsRp9IjXQkD+8iUaHzXT9UWJq8KFQ021IseV/48102VA4L2mlWQzq6hkYMpFwVIII8QRoavqFSJSlKIlKUoiUpSiJSlKIlKUoiUpSiJSlKIlKUoiUpSiJSlKIlKUoiUpSiK2SQKCWIAAuSdAANyT4V4x239pk2LMmH4cwSBVLPPmyM4XNfKwIKxnL0szW0spN4n2ye1XnOcFgpAYUNpmG0jg/ADs0Y69GIO678pwTBvixFFGsixKrZst7m2XvSysAmRbDTXLZrKNKmYaVP3quPXxVbUPcG+7bqsnDJImKrAzSSkvlijjuxKISM/1SMyMyquq5h3SbASGJ4nLAwQzIkrMM0UaFpV0sBIVBCizZuWASC2uZs19XsXPLhJZp4x3khfQ+7XILEs+YHMAdGCjTP8V7BsfZWV5uLmVbnO8jFWYRvJncusYI0DFspIuLi462MGpp94KlQu4mCCOp2G8dJvbKoOotgn8fhSKqIRFhGxBjLsRliXvIlz7z6xuV2O9yGNrGrf6EsCJHsxbJEFRGuhdiz3sFCNGsjbAsVsAAqgSrSHmS484VXdZMtw1nOQCMrb9ZhuBchlHpqy8RklxsghjKs0SlUEgCgvlJZuUHDd0DYjoTpcVy6eoqOBDXQdzIgk5EDET5gYBzTbxGzfPGVjxuPgWDK0zEhXXKkA5blL8uJ5AhWRVL3GhW5NmtVF4LiI4AVbNhlAKqUZJ1Oe06hGHdKvmzXvot+tqncbwl2kTmxcwgwoFidIsNq4lcM1jIx7pJygZdSQOmeTi0uHCBUiRSykwmVpBItyMgVrkDvWvkBBVbnSpSG0iCHw7Ixnyg+cb8jKlMABp38D9lzzRyyYWBUaMxcuPOSgSQm4CL3rcxAuUsQ2hBY5RcVKYTs00+HngmxivyZmfJlzANIqN+kWQKe+1irBrNfu6itBuJyphopOUI42RO5zEKTWKgtY7PqpMigMARckm56aBHfENLDhkKmJGyq6lfdSOdQyAkq2iWFgE3uFqsdRUYHBgAv0sZ6rd3EOItH0Ufguz00TmNsUIs8QZOWgHeGVXj01Cq5RrjfOCLEsav4fw+W+Iw7SgRsjyRBUXLKynm5VTMSA6Sh8p+tzLWsANjjfEcQsiyyxRqsDC4MgDnmIUAXS3RHJ37l9NKj+JYmWKAYwQSCGTllgs5cI8TllbItu5c2IBFwTfKbVZ03f1XMLsACMZ5eJ/aVC2TkCI6ZwtCWFRBPhWnBhETPHzAmXPdi4z30IzxkLpsBoUBrzzieA5U7RX005bHcgqGAYjqAw18RppXQ4vtiJczqjRyPna4IIRwl0ylmJNm1voe8dzaueadnGYm5BGrEPbLYC4a9wAoFj0r0fZmicyo7hO08Jy74AZiQeoO0K3QFRg9/7fH8rqvZ17RJuGyqGLyYU3V4s2i3OrxAnKHuL22YEjc3r6O4Fx2HGQJiMM4eNxoeoPVWHRgdCK+WOyXAXx+IjgiyjNfO1jkVQMzNlAG17ACwJIFwNa9n7P9kH4PJzsNiGmikIWeKWyLY6JKrLezhgqm4Nw5va1w1404DXNPvEAkbevXj0afFecL1ClR2G45GzBGzRSHZJRkY+OQ/C9vFCwqRrmKZKUpREpSlESlKURKUpREpSlESlKURKUpREpSlESlKURKUpRErzz2w9spMLhWw+FPv5ELORvDBfI0t7izFmCr53I1Fd5jsYsUbyyGyxqWY+AAuf3V4wcOcXMJcVErSYxhJZjn5cKg8mIaWALW0+tlY3JuagrahtAcREqvqK4otkryfGcFaO3MjdbgEXU2ysFNybakZ1BtsWCmvRexfY2TlScxXeTk5hGxK5Y295Hh8raKZpMpN9CucEA3Ij+0+Ej+k4do1XLJiBEFF1UqjqHIy9GaQi4192DuTbvuzHD8NLEs/0dP7RJsVAyR5Dyv2iiAn9Zz0AAartE1qLA9gE7gZi0Zt+3LPO77iaC5c1hYnPEGhkD5cWC7KvcIVIs7RrexDFwgyi5OYC4PeEpxvhmSGKPDRxx82YQhoVVGEri8bubAEKrRtpYEt0sCOD7Vyx4bjU9ozJGj5RHmtcMo0jJzWIcsRpYbWG1SHDu1ODlbDGSNMOqTPLKpjeYOLWRQyrrmDtcaKuTa+hhq6Kp7pa0lsA2v8AGN7ELPcloANwPWPBTmGdnxnJjICSOqLFEpKOgBIeQ3BdwGvmJHw3JvasvEoOVneAASyyzPI2UECInkx2kO36LmBbW94LfCDWhw3E8NcYoxoM2QvErKVMcauXZQzWLObAG2mVgCbA3y8L4HEZEDImZUiafuFgjuv6Ow/vGawCrsPSoJbSqcL6ZJ5EXJnfe/4zearyWj/kenitKLHzTGHDRzxQI4kZg+e4YROhY307wkbrm1AJ+sb34hhlyhZeSoXK2ZFEzHJKrmRV71wTb4deVY62vscQ7NQSFXWFY1aOSVHUhWVDImXmgAhCEYjMbjUE2tW/w7giwSOzJFywFUcyNC0UjnWQOtx3gDqT1W4PXGrZTJkT5EO8IOT9t7rdtZggO+nj4rF2W4i74FLOZ41iYSc1V5MKxsLFEC2LElCb6902G5MxgVGExsUkuHkiEn0pgbI2UWizAZACoyxM1x1ObMwNc9wtMPDgeWIFllnjAbmfHHdczSKltYheTKRa2UDc1qrDGGiSdFyrZQ7hRKHeO4vv3QnLkIIv3iL3N6mosa4hzhYmJ3HK0/bxGFOajeIkOXSdvsCyzFA5YNGQHIsytJeMgsLZluYwb3+JQc2oakZiyRlFmzyFJYw7oQzSX1VbqpZzoWuQNrrawyzdlYZhFJDCh5ihwOdmNtHNo211ItmzMoykgHSotOC4fNI7QKWw/wBLFnu0VwXMKhCoBCq6EN3SS4Frrpe7wPphhdwiIEW3tIBwfjM7Eqs9jSDPP19l5jxIgyubHLJ8JNjcagANZbiwuO6N9tideWVyxaQobqBaxQM2URi2QfEB37tYEprcmxne1WEw8MGFVBctnbOzAuFXu5Sg0CltiALlXNtdOemjB+EA21PyF7fOvTdnH2rSBxEObIEWMTiAMWPwnmrzCIB2K9j9iiZ1xMzhc6CGBSqIto1DMASqgsdgWOpyL9kV6ZNhxIpRhdXBUjyIsf31497FuOpFPLhWIAnCtHsLyJcZfVla4H6nnXrmOxRjQsgu5IWMfakY2Qel9SegDHpXn+0dP7PqHUwIG29osuhSMsCz8GInwcJmAkzRrmzgMGYCxYi1tSL/ADqo4W8f/wAaUqNuXJeWIDwUXDLbpZrW0ttbZ4bghDDHEDfIqrfa9hqbeZ1+dbVcgPLTZTKOHHCn/wAqIxD7YPMh+cgAKjzdVHnUnDMrqGRgysLgqQQR4gjQirKj5eCrmLxM8LsSSYzYMTuWjN0YnxK386sN1H+yxClqVEjHTxfpoxKv24RYgdc0LMWP7DMTroNL7mC4nHMDynDZfiGzL5Mp1U+oFWGuDsLVbVKUrZEpSlESlKURKUpREpSlESlKURKUpREpSlEXD+1LHMYYsHErM+JfvBSo90necHMR8VgPvv4Hi+G8SkCTYsYdjpaGxhyrJZYENs/wDPcaEe9be1zvduO0QXiWJJvmgw3KiGUkcxxmBvqAzGQC+lwAOuuaPChMLg4LXCKshVgMpWNCEVtL3Mskch9Drprx9U/+77wsPRXG1VWahnb0V5b2qyJGi8uTPzGLyM69/KqK1grEX+EX6BR1zE+1pP8ARYRIuEkEUUWZLtBZVVD3iFkJIyk9CdTvXjvabm4lCI05iwmWR2UE5RktIzAbDMAb6bCun7R+0iL6HBhobylYI4ZrXWMkBVcLIDYghWFwrA5hrXQGlqVqVNrGy4TYXgEggnkIO/LZZpjiptJF/wB1J8Vgvhbz4d0ywgvMWgDAnvM5Oe+bO7+ZMh6mvLuNcUGIxMkqQ5FNgBpmIA0aTWxcgi5Hh13OTi3HZcU5eV7jMSqAnlx32VEuQABYA72G5qPj6+p/h+Vet7E7Cdo399Vd755YA3zk48FqxnBJOT4qjTMuqZlYaAggHUZSLg3sQSPnXbdneKPiZpJXSQHnRctYjEQLD6wdlMjAbEA/Ex8q4qTp6j99/wAq6PsPi1GIMMmiSlCTci2U2YAXHeKmynoxHjYydvaOlwHVOy2BMCwv4dLpVEswF1QxKjErE8U7k4dFXOyhiXlNzyy4U37thewy3I61pcd9obx4ZcHCFeVSBLKUiMa2C3SLI5D3y5WZvAj0x+0+Qw4iOBZJGH0ZMxkOtmeXKtlsBZCVIt1O971wwql2V2FTr8OpqOJbsJ5HnAt5fRGMDMj1CmexPGmjxa50LiZOStiq5HJUxEAkKFEiJv0ve96nRMU5byxyF1M3MzPGcyyXhRc2a5YGRTdtStrGwFcLC9gtjY2BGl9rHr8qm+C8TAfESTSd7LDKmYnKXTEw6ZV6BBt4DTao+0uyGsLazD7giQMhxgCDttNuoW1RsmwXccS49JgsLIrRaXKxYablMEdpCqyNkcMoCo9sosGAse9r5+/bDFOksZYWkN3awLtqL3LMbXMY6ageFdzx0rNAJTOJeavMGa0jZRKI2TmXy6Xjzi2hANr61wHFcEsU1kJyOiOtzdgDcFWNhcqwYZhuAD1sIOyadHVVQysZIdkTBhvUCDvN+KD56UnNII4bjmtDGuz5mfMWNiWLAtppqb9F08hVySEj4T87X+YvV0i3UjxBH4ViHFRJIxK5LnQXuNgAL+OnzN9q9cSzTahrJ4Q4RtkGwx1KsCXNxhXQSEWsDdToQQCLHS2u+1dHwn2i4+Cbmc95SNhORMADa+XMbre1iVI0Ppbnl+I/I/l+Qo3xDzuPz/I/fUlXR0qzAKgmDF45xy80Dy02XrvCfb+bhcXgz0u0Lg9DqI3t1G2fTXU9ey4L7V+H4kqqzmN32SVWQ7XPesV8frdDXzep1B8bj8x+F63eAcVOFxcGIBtyZ0Y2JHcJGdbgE2IJB02Nee1fYGnFNz6cgifyPkrLNQ6YK+rsPiVkUPGyupvZlIZTY2NiNNwR8qyVqTcBw8hzmJQ5t30vHIbCwPMSzaC1tdLCsR4PIv6HEuB0WUCZfQk2kI9Xv515E6c7FXJUhWrjeFxykGRLsvwsCVdf8sikMPkelYDiMSnxwLIPGGQZv+iXKLft9djQdoIhpLnhv/jI0a38BIwyE21sGJ38DURpvbssygGJi+FhiEHR7RzW8nHcY+AKr5t1rPhuNxswja8cp/u5O65/y/VceakjQ+BtsxyBgGUgggEEagg7EHqKsxOFSRSkiq6ncMAQfkakbXcMrELapUOOGSR64aUgD+7kvJGfIMe+mngSBocp1BvHHcmmJjaL9cXkh9eaB3R45wuvjoTZbVa5YhStKtjkDAMpBBFwRqCDsQeoq6pFhKUrQ4rxlMPkMivldspdVzKhsSM4HeAJGUEA6kXtesEgCSi36VbHIGAZSCCLgjUEHYg+FXGsooLs9xZ5Z8YkhBEc1o7CwCZcmXzOeKRif17dKna4/sfJ74Mf/wAqAzADZTzmlZT6fS0APXKdtAewqvpq4r0+8HM/JxH2WSIMJSsOLxiRIXkYKo6n8APEnoBqa0uC8XbEGRuUUjVgqFj33I+MlbWABsNybhgbEWqbiExusKTpSlbIvm/icjPPK8cpDTY2R2VQCN1kXKTc/UA62ynxqe7Z4eRC+SXMOTGre7UM6SysWUW21huR1zna2vLdkJgkGGViwUu8l0F2OQSi+gNlBNrkWFyb6adLgeLK87ROGuSUiLozIhWHPAGc6XEnMezHYHyvX17eBzAGzAufGCb4BExF4EE9fOuLjVcB8f8AtBWpwvgccskuGkI5MbBWKxIULO7lssgNyyrGe9bdWUZbCsHbvsZBgMKArh3lmyrzVBkKhGzsrKbZRdTsLMV30rocDwiPCoq4peWByjLezBkMUkrBsvd5mdiAy63Oh1rzntT2ifG4hJJNkXIgPgN2PTMx1NgLaDpc9LsnRVa72FhPd24ut49DYX3Vqm9wdE2H4URkP2vwFWxKbDvb67Dqb1mArHCO6PSvohpjjGcHc9Oq2mytdTcd7r4DwNbGBnaKaOVXIMbq1wASADrYEgHToSL1icar6n/SautUVTTMrMfTfMG2TyCcSk+PcRkxbvi5GCkuIwgXRVCZls/wk/FcaG5vttFBT9r8BRdz8v3VeBWuj0oo0+7BMAmLmwnCOctVFNkN+lttrgfwtSePXMWIIGhA03Bsba66gedqzQjuj0FZ8NEksZgVHXEAsVN7pItrhbM2kgK90rob2IvY1z9fw09OOKYMXn9JABE3xbxH0labrY4ZxyfDpLHFJ7uUHOhClM2UgPlZT3gbX2vaxrQkdmYZnJsthe2gBFgBsB5CpftNiw8iERcqURKksbjI4kXra1ypjZMrHUhddgTFQQO75Y1ZzYk5VNlW41Y62A6moNM7Rd37cWhpP6jPI895zaVpfPRYJ2IsM3xXG2wtr86wwcPzyoimxscxtcKFBJY28FVj+zXfp2VaHhGNmJjZ25YLnMV5CyLn5JIy3MmUK25yOQdq4RGUK1rE63vuTc2v94++qrNTS7T4y0w0YJJm3TqZ8vBSMdDQQr0uSDfdb7Dy/wDKqup0ObqOmuun51SOS7W3tcE7b2O3oK6nsF2THEMasDkrGqtJIVIDZVIAC3BFy7INjoTXbqVKdOg+q4mG9Tm3Xn891qAS4ALmJFOhv1HTx0/OsciHva7r4Dpf+NfS0/sm4Y0Zj+igaWzB3Egtsc+a97jrfzqHwfsj4dLHIjROkkbmNnSaTwVgyh2Yd5GUkEGxJGtga887+oNO+Za74+R35Kx7O4brr+wuOM3DMJIbktBFcsbsSFCkk9bkE/Op2ud4X2afCwpDh8VIEjUKqyJFIAv7KIxPmWPp4bfJxY2xEJ/zQNf/AOsorzRrsnKtwpeqMoOhG9RPPxa6ZMPJ+tzJIb//AK+XJb/qN/Laq/0jieuFU+kwt8rqDb1ArPeM5pCvk7OQEllj5bEkloi0LEnqxjKknzN9z41Z/Rc6fosSWHRZkVx6ZkyNt1JJ6m9Bxx/rYPEAdT7hrDxypMWPooJ8Aar/AFjj6pOo8Th5rf6KHgdyRWHHYhP0uGzDxgkElvElXyNa32cxPQVcnH4b5XYxMdhMrQk+OXmABrdct7XF9xVf60YYfHKI/OUNCD5AyhQT5CssfF8NMpyzQyL1s6OPHWxIqM0GnCSsDcEQEtAxgYkkmLKFYnW7xkFGJ+1bN5iqjHzxfpoxIv24b5vLNCdQOndZvGwF7UXs/hyM0IMYP+A7RKddTljIUnxJF9B4U+g4hPgxAlt9WZFBPlzIgoX1yG3gaBlRuDKWW9guIxygmJw1twPiU+DKdVOh0IB0rJisKsiNG4urAgja4PmNR6ioHGIWIbEYNwRtLh3Dsvoy5JrE20VT5gCrcNxlkbKkyy2/upvcYm1wLgsAHAPdF0F76uSDfcP/ANhCLXwYlwsjRqcxF25ZsiTKTcyRkDuyagMB3S2pAzhq3Md2riaGRYg8kuRgYkUmVWy6LINoybixYgEG4uNawcZx4n5cSrJFPmvdlyvEg/SMG1RwRZO6WF3U/V02cNhVjUKgsB/JJO5J6k6nrXk9f2q/sqqaVMhwIloP+HTqOQ28MztZxiSobAYmSOTDs2FmCxRsjsOSSVKrsqyliMyKbAE6Cp+TtVDbLE3MlN7Qiyyi1rl0exRRcXLAbi1yVBpWnxDA5u/HZZVByMf9DW3QkC4+YsQCONof6hq6al3IYIvBvYnnmR8FI6kCZWBsNJPMFd7yWDMy3EcCXAtGpJtK4zAOdfjOgUIepw+HWNFRAFVQFUDYACwA8gBUd2ZRfo6upJaTvSE6MZPhYMATYqVyW6ZAOlSte70OndRp8VR3E913Hn0HQbfuqrjJslKUq+tV8rcGjjMEAMa398CwF2uFlKg/q6i9/CjcHzyuWCrDBMDKtjzLNkWwQHv7jS/1jbc3vwYXD4maFiEEWLkUKx1C5XQgk6g2sBrqSKk+G8XSHGtKxCiSFcwfOMrd6IXsLFcjLIdhbrV3U0+JoNMXg9ckXHKwztPPPCdxsrOj1f8ABWPt/HHFImHhjCryoXkzD33MykWe+q6d/LYfEugrj2hW40HXpXU+0Ur9O5oYMJYou8A2VzGvKzDMT9RIyf8AMN73rlmmFxr1Pj4GvT9ldz7Gw2kmTOf1dbq1JJkerK8Qr4D7hVkMIyjQbeFX84X3qyKUZRrXW/s8Yxg8ui196FVoRcaDc9PI1dyF8B91WPKLjXr+Rq/nDxo3uZOM9OQQ8SsWFbnQdOlXiFfsj7qsWUXOvhV4mHjWafcxtk8uZQ8SshhGUaDYdKpNCBZlABXXYfz/AD51WGUZRr0FJphlOtQPZQfQgxjpyWwLg5d1x/hOG4hgfp+FWKHEYdP7TEoyLoGJIjUEkFrZXOljYnu6cr2cxMMWIVsVCXiIZWjXLrqNb6aWJ062tWg0g1sxW9wbXF77g+INhcdbVmbEwliSjC6aBJbAPpr343OU/Zv6NbSvPO7ObRY+g6XscZHCWy2/WD4bcwsxIU72q4/BiAq4aFY1trHylS1srXBXu6tYX7xshF1BIfj8MgJGU62N7i4NmPTT9XqdVPlWZcQw3Gb0NvwtesUWIAAIQE6211F7m222tKOk0un7tjXGASTxAyZiASBeNost2Nc1vCFTlaglT4kWsDtpprb+Nd/7J+ILgsQcS8qMptE8a6S5HZbSBWAuBIFuoObusQCLX4ZXYkZitrG4F9rjT52/fW3gcSsbrckJoGIF2Azh7gEWNsu3pTVaJr2OexxA3BycbDfJHURHLJe4C2V9Q4rtvgowDJiolJNgpYCS/Qcv4xe3UeHjUXw/tzgIjKZcbAryyGQqJFfKMqoozLcE5EUmxIDEgEgCvnrj/HPpCR8zLaE8uPfmcknMqsx+ILlO9rGWosTWZgTpYlfnuPvrjabspr2zVdw7Ry3v5eN4VjvzGF9YYbtdhZFDxTZ1N7MiO6mxsbMqkHUEfKsv9ZYPtN//ADl/8a1vZ3AU4VglbfkRne+jLmH4EV0Vc46ZoMSp5UMO0cPQuT4CKUk+gCa1X+sCf4eI/wC2xH+3UxVLVj2dqSoj+sCf4eI/7bEf7dP6fj/w8R/20/8At1L2pans7UlRH9NFv0WHxD+Pu+Tbw/TtHfr8N7W1tcXwYicyEGTh0rkbZvorEffNU/SthQaElctJgYmN24SSfEphP92rfoY6YPGqOipiQigeCouKCqB0AAArq6VsKQCSvPMRx6SOYxfR+JpqQJSyNDpvq+ZTvb4T1I0Gag4rLOciYiCTxTEvBMV6FjBDChuL21kG5BsTceh1hxODSQZZEVxe9nAYX8bHrqfvqvXo1nD+1U4fKfqVkEbhcPwHAPHi5BK0R9zFyhDG8MQBeTmZI2ldQSREWKW3W4ubnpK0uM8Nhwrx4mOOOMX5cmVQuZXIsbAalWVT/lLnpY7itcXGoNfN+3tNWo6qazuIuAMxE7Y2wrlIgtsq0pWnxXiaQRGR/EBVGrOzGyoo3LEmwAriNaXENbkqRQ+D41ypJ40xkUdpntE4RyMwEhyICshLO7GxLXLaAVIR9p8R9WMTjbuw4mLXxL5JFv5EDe9xbWY7LxKuFTIQSS7ORce9aRjLp0tIXFulrVLV9Y0mirU2NmuSIFgGxjmQSqLnA7KJ4NxWeUkT4J8PYbtJFIrG+y8ti22t2C0qWpXXUa+dO3/C+Rx3FaBVmRcQl7sCRldrhtDeRHvrYa7dNjiSxsFLPpOhisvMa4kJmXlqASdIVTTUcwHa9dZ7ceGGP6LxGNFbkvypQfrRubqDptfMN9DID4kcng4H5cc0CqDGxkik57DlpGgmIClMozRBbZhcqzA371SaivFNtzOBHiN82seXK65GqpHvg/b0Pwtbtvw0nAYSdoyHjkkw8pvoWC2YgHvBS8LMBoAGPdFcZBhC4c3a0UZkvZiGKsLqSoP1c5vtcC5GtdF7S+KTTYlHlRABGChRjy3H13QMBuRb0UeVRvDldsNOpGZFjlI94wyE2OmXxYjuto1x5Gu1p3aihoAA6XF0zewnHW7YjaVsyBw8p+6jasj6+p/ff86nE7I4hngSMI5xKCSMoZGFj9r3d11IBJFhfUgAkR/F+ES4WUxSBM2/dYkblD9W980bdK9HT7T0taoGU3yb2g+e3RaAgrTk6eo/h+dX3rFKxtsNLHfwN/Dyq658B9//ABV0VBxHO2x69FtFkX4j6D8x+VZBWEMcx0Gw6+Z8qvDHwH3/APFZp1BG+TsefghCpD8I9B+6km3zX/UKshJyjQbDr/xVZGOmg3HXwN/DyqMVB3W+OR5eCzHvLLVn1vl+8n+FMx8B9/8AxVgc3YkDp18vTzrd9QWmc8jyPRYAWVmsCfCs3CeHtPNFh4gDJIQq3NgBa5Zj0AAJ26VscP7PYjERM8aKFzpHdnsc0jBU7tr2ObQkW0NdrwrstJhwkfJiMyvmd1kKsw+PL+j+HSwJ1s3nXle1/wCpKNBsaZwc7A5Dmb52UVSoKYvlQvY/sSuJmb6WCBFKEKXKk5HIk1FtcwCWNiM9/CoE4FTjRA6tEnPsyOTnjjDAMHJN7hLknbe3SvVezry4lTJHDG2eWWRm5zJfN3c1hF8JMaHre1/SK4jw18Ti43kgS8R5EjCUhnCDMxzCPUHOi3sT3HFq8iztqv3lapU/zEZiDbbFlqK54nTja+F5i8RBCMNVuGG+o7pF/W/3VXDYIzTRwoO9NIkS+OpC6XIG7ePjWXiEbxzzLJYskjqxva7BjmNraXPTSuv9ifAjieJrKwGTCKZGvreRrqgA9SWv0yV7vU6tnsgfu4A4PID53KvU2y5fRsEQVVVQAFAAsLCwFhYDar6UrxyvpSlKIlKUoiUpSiJSlKIlUdwASTYDUk7Cq1F8d4XJiFSNZBHGWvJZbuwFiqrfu2zDUEG402uDgyBZFDNxE4iYPGpc29ynwhEYD301/gLa23YLstywrbw/ZZ4193iCrEkleWDh7n7MVwyDrYSb6m+t5rBYFIlyRrYXudSSSd2ZjqxPida2K5bezKTy5+oHG52ZwOQaNgOeVvxnAXDYfHYqRoVvAnMkkjbuvIUMayZ7DMoIDxZb3tqD1FSuJ7JnNHMkhkmizWM1spDAAiyKAhsNHVb95gbg2rT4SP7fytuW+Me3+ZomA+YxQf7h6dhVTs/srTtpvD2C7nDykjOVs95nK5PDcUEMrOQUGn0iNrBo9ws9gSCNgWFwVUa9yx6ytPiPCkmAzXVl+F1NnU+R6ja6m6mwuDWj2egnhzYeVQY0AMUi2CleqZSxZSp2BuLEDMbXPQ0WnfpR3MywfpO46Hn0Pkdp1ceK6mqUpXQWije0fBUxeEmw0gBWVCuvQ7q3qGAPyr594Dxd4BJgcRmjlRuUQTbQMdL6gCzyAttlMeugB+lK8Z9uXYpgw4nh7grlWfLowtpHMLa6aKfIL4Gs90Kw7smLgg8iMKvqKQqsgrh+1jB4oCoASNpoiAdjcMumvd5WRQb6mFzYX157BYpoxIENuYnKffa6kkWI1IFtb6NW/wAWxeGfDRGJXE+YmcEvlUBR3VJNiC13AF7XbbaokxgHyOm536df50r1nZlIV9I1lVmDh0g5sfiM+KpNxf1/OV6f2N4wv0CKRl95gZmVcvxukt2CrYb3ZtddIj41He1XCjnQTDQyRDMn2CRmF/M2f/p38OHgxLxMGid01GqOym+oU3B/WYftmq43Fu4Jkkke2ved22JPU+bfeahb2NVo646tjhAMxfBF9uphQd1/c45VjrcEeIojXAPiBVvKHn95/jVkUQt10JG5/j4Wr05Lw8WHx/bxU1oV5+Ieh/eKvFYmiFx8+p8L+PkauEQ8/vP8aML5Nhnn0HRDCQ/CPQUfdfX8jVkMQyj0HU/xqpiGYfM7nyHj51GC/u22G2/UdFm0rLVMIhZ0At3pV3NhbNYa/IVYyAC5vp5n+NZuGYdTLCrsFBkTMxYgDUEm99NrX8xtVTtIu9nqT/o7c8rbeKxYBen9nsOVlg5mw36GyN3UYb92R43F9gpHlUz2jMi3ZFGbMCVOgZnOUC+25tfwN9q5OPtFgIXmJZ8RawQRtMFJuWbvs1tylzexES2ubVAcT7avK4yRBACGs0s0rGwsoLl12N2FhoVHhr8rodia3UgFrDHW31Iny81Q9nc+J25+vJeyYeOLAYIZdMiZSTvoCSL+GhPyrkcLK8CpPKdc5kKnQyTyXyx310zSogPQCoTC8Zix0IypL3MhlAklZCStyrXOi5rKOpCyW0sTz3aPiiscgzNlUksXdlBe5OjE6hMtsunvL3uBdpuzauqqNZi+LeZzjmVnu3OeGG0XPqclRPFXBnmIbOplkbMbHMMx71wSDmOu50PWvoX2PdmDhOHK0gtLiTznFtVBHcS++i2NuhdvU+ReynsOMfjQ0iXw+HKvLfVWb+7gIO4NiTpspGmYV9LV6ztCtDW6Zps0AfARy9Eld2iyPeSlKVyFOlKUoiUpSiJSlKIlKUoiUpSiJSlKIofA8JZMdiZ/qSxwW1uc651f0GURfMGpilKwBGESlKVlEpSlESsWJwyyI0cihkdSrKRcMpFiCOoIJFZaURfMntI7CvwzE93vYeYtyWubgDUxPe/eW4sT8Q8725JW0tbQ7a/n4j+dq+ueOcDhxkD4fEIHjcajqD0ZT0YHUEV829uuwGI4ZIc4L4dmtHMLancBgPhkt02axI6ivS9ndoyO7quvti/Q+vnmrVpbhcyGJBBGvXUD5irlkJ+r66isfOHiLj7mH8/dVWmHxA+un86j+dq9CKjRfj+mPhtv/Cqx0VYnO1tvPp0/D91AxzHTfXceh/KjTAEG/kfTx+X5mqSzgWPgfwO/8flTja1t3/p8MfC9vmkE7KsjHQ26jqPT86yBj9n8RVksosdf/Y1FXCYeNStc0PPv/Tr08FiLYVkLHKO70HUVXMc3w7DxHU/8VSGUZRr0FElFyb9fPoP/AHUbXN4WDj+nLwWSLmySsdsu58fmfwBq5pCNcv41bzQW32/ef+P30aUEjXQa/Pp/H7qzxi5D+g/T+PFI6KoYgaj1NxVFcgXI38/uFGmBO+g/E/8AFqoZxuTtsOp8/wCfWtS9ow/Fhj448v5SDyWbh/HJoc8UQWzm7hkVx0NjmBBHdW4Isdb9K3OB8FxHEMUIIFzyOSzMx7q3PelkI+rc/MmwubVb2a7PzY7ELh8KgZ2N3OyKt+8zMBoo8dybAXJr6W7EdiYeGQGKIlnchpJGADOwUDoNFFjZdbXOpJJPmK9Wloy7uf1uMkiLCfDPrxs06YcZj91udmOzUWAwy4fDg5VuSSbszH4nY+JP5CpalK4JM3KtpSlKwiUpSiJSlKIlKUoiUpSiJSlKIlKUoiUpSiJSlKIlKUoiUpSiJWDHYCOaNopkWSNxZlcBlI31B8wD8qz0oi8J7c+xGWEmbhgMsW5hJ98mmpRj8fXT4une6eWGXKxDd1gSGDaG40sw+q3T8K+ya5ztV2AwfEF/tMQz9JU7ky9PjG48muPKurpu1K1GxuPXr+SoX0WuXyys4/ZPT7PqPD+dquWUbE+nmPCvSe0HsDxcRzYKZMQovZXtFKLnYHVG+ZX0rgOIcCxGGJTGQSwWJ+JWCdbMHylbFrAWNtDqNDXXb21Sa2SfKPlnH08LKB1EhascotYnbT1HQ1WKYWGu2n3aVMYTgkcgGXFwrJY/pHyoLE91nAIvoACt1zMBm1rHwngUkk2R7LdspAYXDgXylsralQSLA3yn55P9QaSkzjL8bcJmOefuoHgASVFRTDKNegokwC6nz+Z1/ea7GLsMpw0bO+UyIrktOqqsYsXYgwaKQQtyT3nXfWo7iPBoI1Z2lKi3uw0qsUbUXkAhuQdwgs9lbTS4qU/6o0xgCcQPd+P+XRYBBwuf5wA31P7/AB9BVOaBoDbxPr+f8+FSmG4cJHVYY58S2UiRcMRI2fdcpEbKFsDfVjpfSuk7P+xLiGIIMtsLHYEGWxk1XW0SHQ3J+IqfnpVj/wC5Sd+mfh/63z6lTtokrhGnFtdh0/G7fwrtuxXsqxXELSODBh215jjvSKRccqPqp01JC96922r1rsp7HMDgiJGQ4iWw78wDBT1KRgZRrrc3I8fHu652o7Wq1BDLfX163KnbRAyons12XgwEAgwqZVvcknM7t9p23JtYeQAAsKlqUrjkzcqdKUpWESlKURKUpREpSlESlKURKUpREpSlESlKURKUpREpSlESlKURKUpREpSlESlKURKoRSlEXG9s+y+EKK5wmHLM5LMYY8xJBJJOW5JNfNna2FU4hMkahFEgsqgKo0GwGgqtKwUKjOIH3p/Z/wBIr6O7I9lsG0wzYPDnuHeGM+H6tKVo3A8Fo3ZeiwYdUUJGqqoFgqgKoA2AA0ArLSlSLdKUpREpSlESlKURKUpREpSlESlKURKUpREpSlESlKURKUpREpSlESlKURKUpRF//9k="/>
          <p:cNvSpPr>
            <a:spLocks noChangeAspect="1" noChangeArrowheads="1"/>
          </p:cNvSpPr>
          <p:nvPr/>
        </p:nvSpPr>
        <p:spPr bwMode="auto">
          <a:xfrm>
            <a:off x="0" y="-738188"/>
            <a:ext cx="2962275" cy="1543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hQSEBQSEBIWFRUUFhYYFxgWGBoVFRcYGhccGBkXFxUZHyYfHBsjGhUXHy8gIycpLCwtFR8xNTAqNScrLCkBCQoKDgwOGg8PGjAlHyUtNC0sLy0tLSwyKTIyKSw0Ki8sLjAvLSwpLiw0LSkqLCwsLCwsLS4wKjAuKSwpLCwsK//AABEIAKIBNwMBIgACEQEDEQH/xAAcAAEAAQUBAQAAAAAAAAAAAAAABQECAwQGBwj/xABGEAACAQIEAwUEBgYJBAIDAAABAgMAEQQSITEFE0EGIlFhcQcjMoEUQlKRocEzYoKx0fAVFiRDU3Ky0+GSlNLxNKJEg5P/xAAbAQEAAgMBAQAAAAAAAAAAAAAAAwQBAgUGB//EADYRAAEDAwIDBQcDBAMBAAAAAAEAAhEDITEEQRJRYQUTcYHwFCKRobHB0TLh8QYjQlJiguIV/9oADAMBAAIRAxEAPwD3GlKURKUpRErDi8bHEheV1jQbs7BVHqTpXAdufbBFhC0GCT6ViRmuEu0UeX4s7LuRY3VdrG5WvGuJ/TeJzCTHSs+bNylQ3UG4AAjH6Ne9cki5C9SRfYNJBIGFE+syn+or1rtL7fcFASmEVsVJcju9yLb7ZF21sO6p667X4qf2ucZxbOuHjTDhBmbKi9xbkgvJOcoJAtsL2JA3qM4D2eWFTymYTxozTvkRhGQbcmKRgUEpJUaG4ud7Za38BiP0xkxLrymDxqi5zIxV++OYLSlSD3urKNBZc1Iahz3FtJsnz59FRqa034B5mfp9FyeO4lxNrPNicSxOiqJnZ9QWGinQWufPoCK1sB2LxDuwkjKBAryXsZApGa4QsL6G5BII62rtOESZo3xGKxbFVfKrCzWZrAnlZbi5uRmFwqqLACtvhzoAZY5S7Zy7sUTMgX3aM7Fc2qIDrre99SK09rq8RpACecDPKTb5+AnNerrqgBj7+v3XCf1QLxJIkc4uFzsQgUmS3LZAWB5ZJsWv921TGF4PjcOUSDE4uJluQMwiTl3tmjzTAE2YZlsLFrX1vU5wWFJ8PkScFuWFZPdq4LL+uh0tY5ha1xe1WYbFSSL9IR1jeEF9YhEBZBzF+G7KDdb/AIHQ1OKhEztmefI3MdPotDq6wMTvyPktXhntF4zhrf2hZkVstp+WwYliQDJmDlrqynvWG172Fd7wP25C2XiGEkiYaM8NpUuOpjvnUHp8V+hIBNcxFiOZEZY5UbmaECOMQSZcr5WiZbCTI2jXNymUnQWtxHBFKxSSSkQnRJDGmaPOWIjkUWvFr8JFlOlit8uHV3MA425x18v3+YhTjXPBgx8/XryXt3BO0OHxkfMwsySr1ynVT4Mp1U+RANSNfJvF8diMLjn5U3JljdlDRLys4vrYhjmW4sFJKi1hbWvSexXt60EXFUsRp9IjXQkD+8iUaHzXT9UWJq8KFQ021IseV/48102VA4L2mlWQzq6hkYMpFwVIII8QRoavqFSJSlKIlKUoiUpSiJSlKIlKUoiUpSiJSlKIlKUoiUpSiJSlKIlKUoiUpSiK2SQKCWIAAuSdAANyT4V4x239pk2LMmH4cwSBVLPPmyM4XNfKwIKxnL0szW0spN4n2ye1XnOcFgpAYUNpmG0jg/ADs0Y69GIO678pwTBvixFFGsixKrZst7m2XvSysAmRbDTXLZrKNKmYaVP3quPXxVbUPcG+7bqsnDJImKrAzSSkvlijjuxKISM/1SMyMyquq5h3SbASGJ4nLAwQzIkrMM0UaFpV0sBIVBCizZuWASC2uZs19XsXPLhJZp4x3khfQ+7XILEs+YHMAdGCjTP8V7BsfZWV5uLmVbnO8jFWYRvJncusYI0DFspIuLi462MGpp94KlQu4mCCOp2G8dJvbKoOotgn8fhSKqIRFhGxBjLsRliXvIlz7z6xuV2O9yGNrGrf6EsCJHsxbJEFRGuhdiz3sFCNGsjbAsVsAAqgSrSHmS484VXdZMtw1nOQCMrb9ZhuBchlHpqy8RklxsghjKs0SlUEgCgvlJZuUHDd0DYjoTpcVy6eoqOBDXQdzIgk5EDET5gYBzTbxGzfPGVjxuPgWDK0zEhXXKkA5blL8uJ5AhWRVL3GhW5NmtVF4LiI4AVbNhlAKqUZJ1Oe06hGHdKvmzXvot+tqncbwl2kTmxcwgwoFidIsNq4lcM1jIx7pJygZdSQOmeTi0uHCBUiRSykwmVpBItyMgVrkDvWvkBBVbnSpSG0iCHw7Ixnyg+cb8jKlMABp38D9lzzRyyYWBUaMxcuPOSgSQm4CL3rcxAuUsQ2hBY5RcVKYTs00+HngmxivyZmfJlzANIqN+kWQKe+1irBrNfu6itBuJyphopOUI42RO5zEKTWKgtY7PqpMigMARckm56aBHfENLDhkKmJGyq6lfdSOdQyAkq2iWFgE3uFqsdRUYHBgAv0sZ6rd3EOItH0Ufguz00TmNsUIs8QZOWgHeGVXj01Cq5RrjfOCLEsav4fw+W+Iw7SgRsjyRBUXLKynm5VTMSA6Sh8p+tzLWsANjjfEcQsiyyxRqsDC4MgDnmIUAXS3RHJ37l9NKj+JYmWKAYwQSCGTllgs5cI8TllbItu5c2IBFwTfKbVZ03f1XMLsACMZ5eJ/aVC2TkCI6ZwtCWFRBPhWnBhETPHzAmXPdi4z30IzxkLpsBoUBrzzieA5U7RX005bHcgqGAYjqAw18RppXQ4vtiJczqjRyPna4IIRwl0ylmJNm1voe8dzaueadnGYm5BGrEPbLYC4a9wAoFj0r0fZmicyo7hO08Jy74AZiQeoO0K3QFRg9/7fH8rqvZ17RJuGyqGLyYU3V4s2i3OrxAnKHuL22YEjc3r6O4Fx2HGQJiMM4eNxoeoPVWHRgdCK+WOyXAXx+IjgiyjNfO1jkVQMzNlAG17ACwJIFwNa9n7P9kH4PJzsNiGmikIWeKWyLY6JKrLezhgqm4Nw5va1w1404DXNPvEAkbevXj0afFecL1ClR2G45GzBGzRSHZJRkY+OQ/C9vFCwqRrmKZKUpREpSlESlKURKUpREpSlESlKURKUpREpSlESlKURKUpRErzz2w9spMLhWw+FPv5ELORvDBfI0t7izFmCr53I1Fd5jsYsUbyyGyxqWY+AAuf3V4wcOcXMJcVErSYxhJZjn5cKg8mIaWALW0+tlY3JuagrahtAcREqvqK4otkryfGcFaO3MjdbgEXU2ysFNybakZ1BtsWCmvRexfY2TlScxXeTk5hGxK5Y295Hh8raKZpMpN9CucEA3Ij+0+Ej+k4do1XLJiBEFF1UqjqHIy9GaQi4192DuTbvuzHD8NLEs/0dP7RJsVAyR5Dyv2iiAn9Zz0AAartE1qLA9gE7gZi0Zt+3LPO77iaC5c1hYnPEGhkD5cWC7KvcIVIs7RrexDFwgyi5OYC4PeEpxvhmSGKPDRxx82YQhoVVGEri8bubAEKrRtpYEt0sCOD7Vyx4bjU9ozJGj5RHmtcMo0jJzWIcsRpYbWG1SHDu1ODlbDGSNMOqTPLKpjeYOLWRQyrrmDtcaKuTa+hhq6Kp7pa0lsA2v8AGN7ELPcloANwPWPBTmGdnxnJjICSOqLFEpKOgBIeQ3BdwGvmJHw3JvasvEoOVneAASyyzPI2UECInkx2kO36LmBbW94LfCDWhw3E8NcYoxoM2QvErKVMcauXZQzWLObAG2mVgCbA3y8L4HEZEDImZUiafuFgjuv6Ow/vGawCrsPSoJbSqcL6ZJ5EXJnfe/4zearyWj/kenitKLHzTGHDRzxQI4kZg+e4YROhY307wkbrm1AJ+sb34hhlyhZeSoXK2ZFEzHJKrmRV71wTb4deVY62vscQ7NQSFXWFY1aOSVHUhWVDImXmgAhCEYjMbjUE2tW/w7giwSOzJFywFUcyNC0UjnWQOtx3gDqT1W4PXGrZTJkT5EO8IOT9t7rdtZggO+nj4rF2W4i74FLOZ41iYSc1V5MKxsLFEC2LElCb6902G5MxgVGExsUkuHkiEn0pgbI2UWizAZACoyxM1x1ObMwNc9wtMPDgeWIFllnjAbmfHHdczSKltYheTKRa2UDc1qrDGGiSdFyrZQ7hRKHeO4vv3QnLkIIv3iL3N6mosa4hzhYmJ3HK0/bxGFOajeIkOXSdvsCyzFA5YNGQHIsytJeMgsLZluYwb3+JQc2oakZiyRlFmzyFJYw7oQzSX1VbqpZzoWuQNrrawyzdlYZhFJDCh5ihwOdmNtHNo211ItmzMoykgHSotOC4fNI7QKWw/wBLFnu0VwXMKhCoBCq6EN3SS4Frrpe7wPphhdwiIEW3tIBwfjM7Eqs9jSDPP19l5jxIgyubHLJ8JNjcagANZbiwuO6N9tideWVyxaQobqBaxQM2URi2QfEB37tYEprcmxne1WEw8MGFVBctnbOzAuFXu5Sg0CltiALlXNtdOemjB+EA21PyF7fOvTdnH2rSBxEObIEWMTiAMWPwnmrzCIB2K9j9iiZ1xMzhc6CGBSqIto1DMASqgsdgWOpyL9kV6ZNhxIpRhdXBUjyIsf31497FuOpFPLhWIAnCtHsLyJcZfVla4H6nnXrmOxRjQsgu5IWMfakY2Qel9SegDHpXn+0dP7PqHUwIG29osuhSMsCz8GInwcJmAkzRrmzgMGYCxYi1tSL/ADqo4W8f/wAaUqNuXJeWIDwUXDLbpZrW0ttbZ4bghDDHEDfIqrfa9hqbeZ1+dbVcgPLTZTKOHHCn/wAqIxD7YPMh+cgAKjzdVHnUnDMrqGRgysLgqQQR4gjQirKj5eCrmLxM8LsSSYzYMTuWjN0YnxK386sN1H+yxClqVEjHTxfpoxKv24RYgdc0LMWP7DMTroNL7mC4nHMDynDZfiGzL5Mp1U+oFWGuDsLVbVKUrZEpSlESlKURKUpREpSlESlKURKUpREpSlEXD+1LHMYYsHErM+JfvBSo90necHMR8VgPvv4Hi+G8SkCTYsYdjpaGxhyrJZYENs/wDPcaEe9be1zvduO0QXiWJJvmgw3KiGUkcxxmBvqAzGQC+lwAOuuaPChMLg4LXCKshVgMpWNCEVtL3Mskch9Drprx9U/+77wsPRXG1VWahnb0V5b2qyJGi8uTPzGLyM69/KqK1grEX+EX6BR1zE+1pP8ARYRIuEkEUUWZLtBZVVD3iFkJIyk9CdTvXjvabm4lCI05iwmWR2UE5RktIzAbDMAb6bCun7R+0iL6HBhobylYI4ZrXWMkBVcLIDYghWFwrA5hrXQGlqVqVNrGy4TYXgEggnkIO/LZZpjiptJF/wB1J8Vgvhbz4d0ywgvMWgDAnvM5Oe+bO7+ZMh6mvLuNcUGIxMkqQ5FNgBpmIA0aTWxcgi5Hh13OTi3HZcU5eV7jMSqAnlx32VEuQABYA72G5qPj6+p/h+Vet7E7Cdo399Vd755YA3zk48FqxnBJOT4qjTMuqZlYaAggHUZSLg3sQSPnXbdneKPiZpJXSQHnRctYjEQLD6wdlMjAbEA/Ex8q4qTp6j99/wAq6PsPi1GIMMmiSlCTci2U2YAXHeKmynoxHjYydvaOlwHVOy2BMCwv4dLpVEswF1QxKjErE8U7k4dFXOyhiXlNzyy4U37thewy3I61pcd9obx4ZcHCFeVSBLKUiMa2C3SLI5D3y5WZvAj0x+0+Qw4iOBZJGH0ZMxkOtmeXKtlsBZCVIt1O971wwql2V2FTr8OpqOJbsJ5HnAt5fRGMDMj1CmexPGmjxa50LiZOStiq5HJUxEAkKFEiJv0ve96nRMU5byxyF1M3MzPGcyyXhRc2a5YGRTdtStrGwFcLC9gtjY2BGl9rHr8qm+C8TAfESTSd7LDKmYnKXTEw6ZV6BBt4DTao+0uyGsLazD7giQMhxgCDttNuoW1RsmwXccS49JgsLIrRaXKxYablMEdpCqyNkcMoCo9sosGAse9r5+/bDFOksZYWkN3awLtqL3LMbXMY6ageFdzx0rNAJTOJeavMGa0jZRKI2TmXy6Xjzi2hANr61wHFcEsU1kJyOiOtzdgDcFWNhcqwYZhuAD1sIOyadHVVQysZIdkTBhvUCDvN+KD56UnNII4bjmtDGuz5mfMWNiWLAtppqb9F08hVySEj4T87X+YvV0i3UjxBH4ViHFRJIxK5LnQXuNgAL+OnzN9q9cSzTahrJ4Q4RtkGwx1KsCXNxhXQSEWsDdToQQCLHS2u+1dHwn2i4+Cbmc95SNhORMADa+XMbre1iVI0Ppbnl+I/I/l+Qo3xDzuPz/I/fUlXR0qzAKgmDF45xy80Dy02XrvCfb+bhcXgz0u0Lg9DqI3t1G2fTXU9ey4L7V+H4kqqzmN32SVWQ7XPesV8frdDXzep1B8bj8x+F63eAcVOFxcGIBtyZ0Y2JHcJGdbgE2IJB02Nee1fYGnFNz6cgifyPkrLNQ6YK+rsPiVkUPGyupvZlIZTY2NiNNwR8qyVqTcBw8hzmJQ5t30vHIbCwPMSzaC1tdLCsR4PIv6HEuB0WUCZfQk2kI9Xv515E6c7FXJUhWrjeFxykGRLsvwsCVdf8sikMPkelYDiMSnxwLIPGGQZv+iXKLft9djQdoIhpLnhv/jI0a38BIwyE21sGJ38DURpvbssygGJi+FhiEHR7RzW8nHcY+AKr5t1rPhuNxswja8cp/u5O65/y/VceakjQ+BtsxyBgGUgggEEagg7EHqKsxOFSRSkiq6ncMAQfkakbXcMrELapUOOGSR64aUgD+7kvJGfIMe+mngSBocp1BvHHcmmJjaL9cXkh9eaB3R45wuvjoTZbVa5YhStKtjkDAMpBBFwRqCDsQeoq6pFhKUrQ4rxlMPkMivldspdVzKhsSM4HeAJGUEA6kXtesEgCSi36VbHIGAZSCCLgjUEHYg+FXGsooLs9xZ5Z8YkhBEc1o7CwCZcmXzOeKRif17dKna4/sfJ74Mf/wAqAzADZTzmlZT6fS0APXKdtAewqvpq4r0+8HM/JxH2WSIMJSsOLxiRIXkYKo6n8APEnoBqa0uC8XbEGRuUUjVgqFj33I+MlbWABsNybhgbEWqbiExusKTpSlbIvm/icjPPK8cpDTY2R2VQCN1kXKTc/UA62ynxqe7Z4eRC+SXMOTGre7UM6SysWUW21huR1zna2vLdkJgkGGViwUu8l0F2OQSi+gNlBNrkWFyb6adLgeLK87ROGuSUiLozIhWHPAGc6XEnMezHYHyvX17eBzAGzAufGCb4BExF4EE9fOuLjVcB8f8AtBWpwvgccskuGkI5MbBWKxIULO7lssgNyyrGe9bdWUZbCsHbvsZBgMKArh3lmyrzVBkKhGzsrKbZRdTsLMV30rocDwiPCoq4peWByjLezBkMUkrBsvd5mdiAy63Oh1rzntT2ifG4hJJNkXIgPgN2PTMx1NgLaDpc9LsnRVa72FhPd24ut49DYX3Vqm9wdE2H4URkP2vwFWxKbDvb67Dqb1mArHCO6PSvohpjjGcHc9Oq2mytdTcd7r4DwNbGBnaKaOVXIMbq1wASADrYEgHToSL1icar6n/SautUVTTMrMfTfMG2TyCcSk+PcRkxbvi5GCkuIwgXRVCZls/wk/FcaG5vttFBT9r8BRdz8v3VeBWuj0oo0+7BMAmLmwnCOctVFNkN+lttrgfwtSePXMWIIGhA03Bsba66gedqzQjuj0FZ8NEksZgVHXEAsVN7pItrhbM2kgK90rob2IvY1z9fw09OOKYMXn9JABE3xbxH0labrY4ZxyfDpLHFJ7uUHOhClM2UgPlZT3gbX2vaxrQkdmYZnJsthe2gBFgBsB5CpftNiw8iERcqURKksbjI4kXra1ypjZMrHUhddgTFQQO75Y1ZzYk5VNlW41Y62A6moNM7Rd37cWhpP6jPI895zaVpfPRYJ2IsM3xXG2wtr86wwcPzyoimxscxtcKFBJY28FVj+zXfp2VaHhGNmJjZ25YLnMV5CyLn5JIy3MmUK25yOQdq4RGUK1rE63vuTc2v94++qrNTS7T4y0w0YJJm3TqZ8vBSMdDQQr0uSDfdb7Dy/wDKqup0ObqOmuun51SOS7W3tcE7b2O3oK6nsF2THEMasDkrGqtJIVIDZVIAC3BFy7INjoTXbqVKdOg+q4mG9Tm3Xn891qAS4ALmJFOhv1HTx0/OsciHva7r4Dpf+NfS0/sm4Y0Zj+igaWzB3Egtsc+a97jrfzqHwfsj4dLHIjROkkbmNnSaTwVgyh2Yd5GUkEGxJGtga887+oNO+Za74+R35Kx7O4brr+wuOM3DMJIbktBFcsbsSFCkk9bkE/Op2ud4X2afCwpDh8VIEjUKqyJFIAv7KIxPmWPp4bfJxY2xEJ/zQNf/AOsorzRrsnKtwpeqMoOhG9RPPxa6ZMPJ+tzJIb//AK+XJb/qN/Laq/0jieuFU+kwt8rqDb1ArPeM5pCvk7OQEllj5bEkloi0LEnqxjKknzN9z41Z/Rc6fosSWHRZkVx6ZkyNt1JJ6m9Bxx/rYPEAdT7hrDxypMWPooJ8Aar/AFjj6pOo8Th5rf6KHgdyRWHHYhP0uGzDxgkElvElXyNa32cxPQVcnH4b5XYxMdhMrQk+OXmABrdct7XF9xVf60YYfHKI/OUNCD5AyhQT5CssfF8NMpyzQyL1s6OPHWxIqM0GnCSsDcEQEtAxgYkkmLKFYnW7xkFGJ+1bN5iqjHzxfpoxIv24b5vLNCdQOndZvGwF7UXs/hyM0IMYP+A7RKddTljIUnxJF9B4U+g4hPgxAlt9WZFBPlzIgoX1yG3gaBlRuDKWW9guIxygmJw1twPiU+DKdVOh0IB0rJisKsiNG4urAgja4PmNR6ioHGIWIbEYNwRtLh3Dsvoy5JrE20VT5gCrcNxlkbKkyy2/upvcYm1wLgsAHAPdF0F76uSDfcP/ANhCLXwYlwsjRqcxF25ZsiTKTcyRkDuyagMB3S2pAzhq3Md2riaGRYg8kuRgYkUmVWy6LINoybixYgEG4uNawcZx4n5cSrJFPmvdlyvEg/SMG1RwRZO6WF3U/V02cNhVjUKgsB/JJO5J6k6nrXk9f2q/sqqaVMhwIloP+HTqOQ28MztZxiSobAYmSOTDs2FmCxRsjsOSSVKrsqyliMyKbAE6Cp+TtVDbLE3MlN7Qiyyi1rl0exRRcXLAbi1yVBpWnxDA5u/HZZVByMf9DW3QkC4+YsQCONof6hq6al3IYIvBvYnnmR8FI6kCZWBsNJPMFd7yWDMy3EcCXAtGpJtK4zAOdfjOgUIepw+HWNFRAFVQFUDYACwA8gBUd2ZRfo6upJaTvSE6MZPhYMATYqVyW6ZAOlSte70OndRp8VR3E913Hn0HQbfuqrjJslKUq+tV8rcGjjMEAMa398CwF2uFlKg/q6i9/CjcHzyuWCrDBMDKtjzLNkWwQHv7jS/1jbc3vwYXD4maFiEEWLkUKx1C5XQgk6g2sBrqSKk+G8XSHGtKxCiSFcwfOMrd6IXsLFcjLIdhbrV3U0+JoNMXg9ckXHKwztPPPCdxsrOj1f8ABWPt/HHFImHhjCryoXkzD33MykWe+q6d/LYfEugrj2hW40HXpXU+0Ur9O5oYMJYou8A2VzGvKzDMT9RIyf8AMN73rlmmFxr1Pj4GvT9ldz7Gw2kmTOf1dbq1JJkerK8Qr4D7hVkMIyjQbeFX84X3qyKUZRrXW/s8Yxg8ui196FVoRcaDc9PI1dyF8B91WPKLjXr+Rq/nDxo3uZOM9OQQ8SsWFbnQdOlXiFfsj7qsWUXOvhV4mHjWafcxtk8uZQ8SshhGUaDYdKpNCBZlABXXYfz/AD51WGUZRr0FJphlOtQPZQfQgxjpyWwLg5d1x/hOG4hgfp+FWKHEYdP7TEoyLoGJIjUEkFrZXOljYnu6cr2cxMMWIVsVCXiIZWjXLrqNb6aWJ062tWg0g1sxW9wbXF77g+INhcdbVmbEwliSjC6aBJbAPpr343OU/Zv6NbSvPO7ObRY+g6XscZHCWy2/WD4bcwsxIU72q4/BiAq4aFY1trHylS1srXBXu6tYX7xshF1BIfj8MgJGU62N7i4NmPTT9XqdVPlWZcQw3Gb0NvwtesUWIAAIQE6211F7m222tKOk0un7tjXGASTxAyZiASBeNost2Nc1vCFTlaglT4kWsDtpprb+Nd/7J+ILgsQcS8qMptE8a6S5HZbSBWAuBIFuoObusQCLX4ZXYkZitrG4F9rjT52/fW3gcSsbrckJoGIF2Azh7gEWNsu3pTVaJr2OexxA3BycbDfJHURHLJe4C2V9Q4rtvgowDJiolJNgpYCS/Qcv4xe3UeHjUXw/tzgIjKZcbAryyGQqJFfKMqoozLcE5EUmxIDEgEgCvnrj/HPpCR8zLaE8uPfmcknMqsx+ILlO9rGWosTWZgTpYlfnuPvrjabspr2zVdw7Ry3v5eN4VjvzGF9YYbtdhZFDxTZ1N7MiO6mxsbMqkHUEfKsv9ZYPtN//ADl/8a1vZ3AU4VglbfkRne+jLmH4EV0Vc46ZoMSp5UMO0cPQuT4CKUk+gCa1X+sCf4eI/wC2xH+3UxVLVj2dqSoj+sCf4eI/7bEf7dP6fj/w8R/20/8At1L2pans7UlRH9NFv0WHxD+Pu+Tbw/TtHfr8N7W1tcXwYicyEGTh0rkbZvorEffNU/SthQaElctJgYmN24SSfEphP92rfoY6YPGqOipiQigeCouKCqB0AAArq6VsKQCSvPMRx6SOYxfR+JpqQJSyNDpvq+ZTvb4T1I0Gag4rLOciYiCTxTEvBMV6FjBDChuL21kG5BsTceh1hxODSQZZEVxe9nAYX8bHrqfvqvXo1nD+1U4fKfqVkEbhcPwHAPHi5BK0R9zFyhDG8MQBeTmZI2ldQSREWKW3W4ubnpK0uM8Nhwrx4mOOOMX5cmVQuZXIsbAalWVT/lLnpY7itcXGoNfN+3tNWo6qazuIuAMxE7Y2wrlIgtsq0pWnxXiaQRGR/EBVGrOzGyoo3LEmwAriNaXENbkqRQ+D41ypJ40xkUdpntE4RyMwEhyICshLO7GxLXLaAVIR9p8R9WMTjbuw4mLXxL5JFv5EDe9xbWY7LxKuFTIQSS7ORce9aRjLp0tIXFulrVLV9Y0mirU2NmuSIFgGxjmQSqLnA7KJ4NxWeUkT4J8PYbtJFIrG+y8ti22t2C0qWpXXUa+dO3/C+Rx3FaBVmRcQl7sCRldrhtDeRHvrYa7dNjiSxsFLPpOhisvMa4kJmXlqASdIVTTUcwHa9dZ7ceGGP6LxGNFbkvypQfrRubqDptfMN9DID4kcng4H5cc0CqDGxkik57DlpGgmIClMozRBbZhcqzA371SaivFNtzOBHiN82seXK65GqpHvg/b0Pwtbtvw0nAYSdoyHjkkw8pvoWC2YgHvBS8LMBoAGPdFcZBhC4c3a0UZkvZiGKsLqSoP1c5vtcC5GtdF7S+KTTYlHlRABGChRjy3H13QMBuRb0UeVRvDldsNOpGZFjlI94wyE2OmXxYjuto1x5Gu1p3aihoAA6XF0zewnHW7YjaVsyBw8p+6jasj6+p/ff86nE7I4hngSMI5xKCSMoZGFj9r3d11IBJFhfUgAkR/F+ES4WUxSBM2/dYkblD9W980bdK9HT7T0taoGU3yb2g+e3RaAgrTk6eo/h+dX3rFKxtsNLHfwN/Dyq658B9//ABV0VBxHO2x69FtFkX4j6D8x+VZBWEMcx0Gw6+Z8qvDHwH3/APFZp1BG+TsefghCpD8I9B+6km3zX/UKshJyjQbDr/xVZGOmg3HXwN/DyqMVB3W+OR5eCzHvLLVn1vl+8n+FMx8B9/8AxVgc3YkDp18vTzrd9QWmc8jyPRYAWVmsCfCs3CeHtPNFh4gDJIQq3NgBa5Zj0AAJ26VscP7PYjERM8aKFzpHdnsc0jBU7tr2ObQkW0NdrwrstJhwkfJiMyvmd1kKsw+PL+j+HSwJ1s3nXle1/wCpKNBsaZwc7A5Dmb52UVSoKYvlQvY/sSuJmb6WCBFKEKXKk5HIk1FtcwCWNiM9/CoE4FTjRA6tEnPsyOTnjjDAMHJN7hLknbe3SvVezry4lTJHDG2eWWRm5zJfN3c1hF8JMaHre1/SK4jw18Ti43kgS8R5EjCUhnCDMxzCPUHOi3sT3HFq8iztqv3lapU/zEZiDbbFlqK54nTja+F5i8RBCMNVuGG+o7pF/W/3VXDYIzTRwoO9NIkS+OpC6XIG7ePjWXiEbxzzLJYskjqxva7BjmNraXPTSuv9ifAjieJrKwGTCKZGvreRrqgA9SWv0yV7vU6tnsgfu4A4PID53KvU2y5fRsEQVVVQAFAAsLCwFhYDar6UrxyvpSlKIlKUoiUpSiJSlKIlUdwASTYDUk7Cq1F8d4XJiFSNZBHGWvJZbuwFiqrfu2zDUEG402uDgyBZFDNxE4iYPGpc29ynwhEYD301/gLa23YLstywrbw/ZZ4193iCrEkleWDh7n7MVwyDrYSb6m+t5rBYFIlyRrYXudSSSd2ZjqxPida2K5bezKTy5+oHG52ZwOQaNgOeVvxnAXDYfHYqRoVvAnMkkjbuvIUMayZ7DMoIDxZb3tqD1FSuJ7JnNHMkhkmizWM1spDAAiyKAhsNHVb95gbg2rT4SP7fytuW+Me3+ZomA+YxQf7h6dhVTs/srTtpvD2C7nDykjOVs95nK5PDcUEMrOQUGn0iNrBo9ws9gSCNgWFwVUa9yx6ytPiPCkmAzXVl+F1NnU+R6ja6m6mwuDWj2egnhzYeVQY0AMUi2CleqZSxZSp2BuLEDMbXPQ0WnfpR3MywfpO46Hn0Pkdp1ceK6mqUpXQWije0fBUxeEmw0gBWVCuvQ7q3qGAPyr594Dxd4BJgcRmjlRuUQTbQMdL6gCzyAttlMeugB+lK8Z9uXYpgw4nh7grlWfLowtpHMLa6aKfIL4Gs90Kw7smLgg8iMKvqKQqsgrh+1jB4oCoASNpoiAdjcMumvd5WRQb6mFzYX157BYpoxIENuYnKffa6kkWI1IFtb6NW/wAWxeGfDRGJXE+YmcEvlUBR3VJNiC13AF7XbbaokxgHyOm536df50r1nZlIV9I1lVmDh0g5sfiM+KpNxf1/OV6f2N4wv0CKRl95gZmVcvxukt2CrYb3ZtddIj41He1XCjnQTDQyRDMn2CRmF/M2f/p38OHgxLxMGid01GqOym+oU3B/WYftmq43Fu4Jkkke2ved22JPU+bfeahb2NVo646tjhAMxfBF9uphQd1/c45VjrcEeIojXAPiBVvKHn95/jVkUQt10JG5/j4Wr05Lw8WHx/bxU1oV5+Ieh/eKvFYmiFx8+p8L+PkauEQ8/vP8aML5Nhnn0HRDCQ/CPQUfdfX8jVkMQyj0HU/xqpiGYfM7nyHj51GC/u22G2/UdFm0rLVMIhZ0At3pV3NhbNYa/IVYyAC5vp5n+NZuGYdTLCrsFBkTMxYgDUEm99NrX8xtVTtIu9nqT/o7c8rbeKxYBen9nsOVlg5mw36GyN3UYb92R43F9gpHlUz2jMi3ZFGbMCVOgZnOUC+25tfwN9q5OPtFgIXmJZ8RawQRtMFJuWbvs1tylzexES2ubVAcT7avK4yRBACGs0s0rGwsoLl12N2FhoVHhr8rodia3UgFrDHW31Iny81Q9nc+J25+vJeyYeOLAYIZdMiZSTvoCSL+GhPyrkcLK8CpPKdc5kKnQyTyXyx310zSogPQCoTC8Zix0IypL3MhlAklZCStyrXOi5rKOpCyW0sTz3aPiiscgzNlUksXdlBe5OjE6hMtsunvL3uBdpuzauqqNZi+LeZzjmVnu3OeGG0XPqclRPFXBnmIbOplkbMbHMMx71wSDmOu50PWvoX2PdmDhOHK0gtLiTznFtVBHcS++i2NuhdvU+ReynsOMfjQ0iXw+HKvLfVWb+7gIO4NiTpspGmYV9LV6ztCtDW6Zps0AfARy9Eld2iyPeSlKVyFOlKUoiUpSiJSlKIlKUoiUpSiJSlKIofA8JZMdiZ/qSxwW1uc651f0GURfMGpilKwBGESlKVlEpSlESsWJwyyI0cihkdSrKRcMpFiCOoIJFZaURfMntI7CvwzE93vYeYtyWubgDUxPe/eW4sT8Q8725JW0tbQ7a/n4j+dq+ueOcDhxkD4fEIHjcajqD0ZT0YHUEV829uuwGI4ZIc4L4dmtHMLancBgPhkt02axI6ivS9ndoyO7quvti/Q+vnmrVpbhcyGJBBGvXUD5irlkJ+r66isfOHiLj7mH8/dVWmHxA+un86j+dq9CKjRfj+mPhtv/Cqx0VYnO1tvPp0/D91AxzHTfXceh/KjTAEG/kfTx+X5mqSzgWPgfwO/8flTja1t3/p8MfC9vmkE7KsjHQ26jqPT86yBj9n8RVksosdf/Y1FXCYeNStc0PPv/Tr08FiLYVkLHKO70HUVXMc3w7DxHU/8VSGUZRr0FElFyb9fPoP/AHUbXN4WDj+nLwWSLmySsdsu58fmfwBq5pCNcv41bzQW32/ef+P30aUEjXQa/Pp/H7qzxi5D+g/T+PFI6KoYgaj1NxVFcgXI38/uFGmBO+g/E/8AFqoZxuTtsOp8/wCfWtS9ow/Fhj448v5SDyWbh/HJoc8UQWzm7hkVx0NjmBBHdW4Isdb9K3OB8FxHEMUIIFzyOSzMx7q3PelkI+rc/MmwubVb2a7PzY7ELh8KgZ2N3OyKt+8zMBoo8dybAXJr6W7EdiYeGQGKIlnchpJGADOwUDoNFFjZdbXOpJJPmK9Wloy7uf1uMkiLCfDPrxs06YcZj91udmOzUWAwy4fDg5VuSSbszH4nY+JP5CpalK4JM3KtpSlKwiUpSiJSlKIlKUoiUpSiJSlKIlKUoiUpSiJSlKIlKUoiUpSiJWDHYCOaNopkWSNxZlcBlI31B8wD8qz0oi8J7c+xGWEmbhgMsW5hJ98mmpRj8fXT4une6eWGXKxDd1gSGDaG40sw+q3T8K+ya5ztV2AwfEF/tMQz9JU7ky9PjG48muPKurpu1K1GxuPXr+SoX0WuXyys4/ZPT7PqPD+dquWUbE+nmPCvSe0HsDxcRzYKZMQovZXtFKLnYHVG+ZX0rgOIcCxGGJTGQSwWJ+JWCdbMHylbFrAWNtDqNDXXb21Sa2SfKPlnH08LKB1EhascotYnbT1HQ1WKYWGu2n3aVMYTgkcgGXFwrJY/pHyoLE91nAIvoACt1zMBm1rHwngUkk2R7LdspAYXDgXylsralQSLA3yn55P9QaSkzjL8bcJmOefuoHgASVFRTDKNegokwC6nz+Z1/ea7GLsMpw0bO+UyIrktOqqsYsXYgwaKQQtyT3nXfWo7iPBoI1Z2lKi3uw0qsUbUXkAhuQdwgs9lbTS4qU/6o0xgCcQPd+P+XRYBBwuf5wA31P7/AB9BVOaBoDbxPr+f8+FSmG4cJHVYY58S2UiRcMRI2fdcpEbKFsDfVjpfSuk7P+xLiGIIMtsLHYEGWxk1XW0SHQ3J+IqfnpVj/wC5Sd+mfh/63z6lTtokrhGnFtdh0/G7fwrtuxXsqxXELSODBh215jjvSKRccqPqp01JC96922r1rsp7HMDgiJGQ4iWw78wDBT1KRgZRrrc3I8fHu652o7Wq1BDLfX163KnbRAyons12XgwEAgwqZVvcknM7t9p23JtYeQAAsKlqUrjkzcqdKUpWESlKURKUpREpSlESlKURKUpREpSlESlKURKUpREpSlESlKURKUpREpSlESlKURKoRSlEXG9s+y+EKK5wmHLM5LMYY8xJBJJOW5JNfNna2FU4hMkahFEgsqgKo0GwGgqtKwUKjOIH3p/Z/wBIr6O7I9lsG0wzYPDnuHeGM+H6tKVo3A8Fo3ZeiwYdUUJGqqoFgqgKoA2AA0ArLSlSLdKUpREpSlESlKURKUpREpSlESlKURKUpREpSlESlKURKUpREpSlESlKURKUpRF//9k="/>
          <p:cNvSpPr>
            <a:spLocks noChangeAspect="1" noChangeArrowheads="1"/>
          </p:cNvSpPr>
          <p:nvPr/>
        </p:nvSpPr>
        <p:spPr bwMode="auto">
          <a:xfrm>
            <a:off x="0" y="-738188"/>
            <a:ext cx="2962275" cy="1543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0" name="Picture 6" descr="http://hendrix2.uoregon.edu/~dlivelyb/phys161/images/world_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81200"/>
            <a:ext cx="526483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How does the uneven “heating” of the Earth impact Ecosystems?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24200" cy="419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uneven heating affects the</a:t>
            </a:r>
            <a:r>
              <a:rPr lang="en-US" b="1" dirty="0" smtClean="0"/>
              <a:t> climate</a:t>
            </a:r>
            <a:r>
              <a:rPr lang="en-US" dirty="0" smtClean="0"/>
              <a:t> of a region</a:t>
            </a:r>
          </a:p>
          <a:p>
            <a:r>
              <a:rPr lang="en-US" dirty="0" smtClean="0"/>
              <a:t>The sun’s rays striking the equator are more direct than the rays striking the polar regions. 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540405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What 2 abiotic factors have the greatest influence on the ecosystems?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3810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Sunlight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Precipitation</a:t>
            </a:r>
          </a:p>
          <a:p>
            <a:r>
              <a:rPr lang="en-US" dirty="0" smtClean="0"/>
              <a:t>water </a:t>
            </a:r>
          </a:p>
          <a:p>
            <a:r>
              <a:rPr lang="en-US" dirty="0" smtClean="0"/>
              <a:t>Wind</a:t>
            </a:r>
          </a:p>
          <a:p>
            <a:r>
              <a:rPr lang="en-US" dirty="0" smtClean="0"/>
              <a:t>Mountains</a:t>
            </a:r>
          </a:p>
          <a:p>
            <a:r>
              <a:rPr lang="en-US" dirty="0" smtClean="0"/>
              <a:t>Elevation</a:t>
            </a:r>
          </a:p>
          <a:p>
            <a:r>
              <a:rPr lang="en-US" dirty="0" smtClean="0"/>
              <a:t>Humidity </a:t>
            </a:r>
          </a:p>
          <a:p>
            <a:r>
              <a:rPr lang="en-US" dirty="0" smtClean="0"/>
              <a:t>Severe disruptions </a:t>
            </a:r>
            <a:endParaRPr lang="en-US" dirty="0"/>
          </a:p>
        </p:txBody>
      </p:sp>
      <p:sp>
        <p:nvSpPr>
          <p:cNvPr id="19458" name="AutoShape 2" descr="data:image/jpeg;base64,/9j/4AAQSkZJRgABAQAAAQABAAD/2wCEAAkGBwgHBhUIBxQVFhQWFyEZGRYXDSAfHxodHR0iIBsaHx4jKCghGCUlIiIiIT0tKCkuLi4uHCszODMuNyotMysBCgoKDg0OGxAQGywkICYtLDgtKzcyLyw2MDcyNzAsLC83LTA3LDcsMCs4NSwtNy0yMjI4LjguLzEsMDQtMDA0LP/AABEIALYBFQMBEQACEQEDEQH/xAAbAAEAAgMBAQAAAAAAAAAAAAAABQcDBAYCAf/EAEsQAAECBAEEDggDBgILAAAAAAABAgMEBREhBhIxQQcTFhczUVNUYXGRk7HSFCIyNoGUstFCc3QVIyRigqFy8CU0NTdDY5KiwcLh/8QAHAEBAAIDAQEBAAAAAAAAAAAAAAMEAgUGBwEI/8QAQBEAAQICBAkKBgICAAcAAAAAAAECAwQFETFREhUhQVKRocHRBhMUFjJTYXGBsSIzNHKC8ELhI/E1YpKissLi/9oADAMBAAIRAxEAPwDocjMk8nZrJKVmJmUl3PdAYrnOl2qqqrUuqrbFTzSkaRm2TcVrYrkRHLUla3lxjG4KZCZ3GZMcylvlW/Yp40ne9drUywG3DcZkxzKW+Vb9hjSd712tRgNuG4zJjmUt8q37DGk73rtajAbcNxmTHMpb5Vv2GNJ3vXa1GA24bjMmOZS3yrfsMaTveu1qMBtw3GZMcylvlW/YY0ne9drUYDbhuMyY5lLfKt+wxpO967WowG3DcZkxzKW+Vb9hjSd712tRgNuG4zJjmUt8q37DGk73rtajAbcNxmTHMpb5Vv2GNJ3vXa1GA240q3knkvK0aNH9Elm5sJy53o7UtZq43tgTS1Izr4zG865a1TJWt58VjarCvJOFkh6GzbfQs7NS93w73tjfE9yYkpgpXg7DzeK6k+cdVzlVa5nG/K0rJucarpOFLPRMFVjWOt120ErIMu/so1dRWiTc/CWqI56edae5n3PUXm0HuUM+iwdFNR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pwmyZT5KQiwEkobGZyOvmsRL2zbXsaqkobGK3BREt3HS8n5iLGSJzjlWqq1a7y9cg/cqT/Tw/pQ8UpT62L9zvc7FnZQnSgZgAAAAAAAAAAAAAicrJlJTJeZmHJnZsB62vp9VcC3IMw5qG2uqtye5i5akU4mXlIUGA2EqNXNaiXzExslrn6IaxEREPIHxXOcrq1yqZmsaz2EROpDJERCNVVbT0fT4AAAAAAAAAAAAAAAACMyhq8OiUp07ETOVMGt43LoTo4/gQTEZIMNXqXJGUdNRkhItV6+Bz6UbKesMSanZtYF0ukOFeyIvHZyeK9ZT5iZi/E5+D4IbXplHyy4EODh+Lqt6LuJ3J+TqslAdCq0ZsbH1HI1b2/mXXq49eKluXZFYipEdXcayejS0VyOgMVt6Zq/D99EJCWmYE0zbJZ7Xoi2u1yKl00pgTNe1yVtWsqxIT4a1PRUXxyCHNS8WYdLw3tV7bZzUcl230XTUEe1VVqLlQOhPa1Hqi1LYt5glatT5uVdNy8Viw2KqOfnWRFTTdVMGxobmq5FyISRJSNDekNzVwlsQzSs3LTkLbZR7Xt42vRU/sZse16VtWsjiQokJcF7VRfHIZzIjK62WeFl+p/i001K2t9dx1nJnsxPx3l2ZB+5Un+nh/Sh4jSn1sX7ne527OyhOlAzAAAAAAAAAAAAABzGyM+OmSr5eWVudFeyFZye0170R7ei7b48WjGxveTUukekoTVSvLXqsKk/G5mXe+uqpFOQdMVeCvrwYcROOHHzV+DXJb/v+x7lhRW2tRfJdy8TzBIcs6x6t80rTWmX/tH7W2tP4uDHZ1Qc9L8X7vO8LDnqu01U9K/as+dEwuw9q+uD/wCVR6h1qmRMNuYi8Tn5q9VnWW/RqPqTENf5J7Hx0lMJ/BV8svtWb6Ki6CYqn0AAAAAAAAAAAAAAGhWqVL1mnOkpq6ItlumlFTQqf51kUaC2KzAcWZSafKxUistOYZkvlLJy20SE76rcGtVFTD+9sOsoJKTDG1NiG6WlJCK/CiwMq2rkXhWbmSleqExPxKPXG2jw0vnI22cmF72w1ot0wVFJZWYiOesKL2kK9JSEFkNszLL8Ds137dmNbYs/2BE/OX6GGFF/KXz3IS8pPqW/anup7oH+8Gc/wp/6iB9XE8uB8nf+FwPNd5ymQ1FWuzCwptV9HhLnqxHWznOwROi6Jp04dJQkoHPLU7spmN3TE70RqOhp8bsiLcif7OkyUgMpuWk3TZO6QkYjkZe9l9W2K44Zyp43Lsq3m5l8Ntn+jUUk9Y9HwY0TK6uqvXwQ7c2hzhXWyzwsv1P8WmmpW1vruOs5M9mJ+O8uzIP3Kk/08P6UPEaU+ti/c73O3Z2UJ0oGYAAAAAAAAAAAAAOI2QajBh1OUp0ZyNRVdFXOeiI5WpmsbZfaxfndCsQ7vkJLNdNPjvVPhSpLLVNDyie9JNWMRVVVSuquy1bNRpHrZ5uADxEhw4vCIi9aXPitRbTJrlbYtRoLQqaifuYaQ/y3Kyy8fqqiX6dOBD0eHmSryyexZ6dH/k7C86ne9eTwPiUuPC/1aZjJbQ17mvTpurkz1+LsOrAcy5Oy5ff+9p9WaY7tw2+aVtXYtSatuU9Q2VeHFTPdBey9l/duY62t17uRy21WRF40CJGRbUVNXE+OWWc1akci+aKld1iKieNa+SkiTlQAAAAAAAAAAHO5TrXZabhT9GTbGMRUiQb+1fXbXxYYp03UpTXPNcj4eVEtQ21HdDex8KY+FVqqdd+6l1Ee/LSee3a5aRjLE4lRbdOhLkSz71yNhrWWkoWCmV8duD6cTayYpFRbU4tbreakWImajG/hTD7ImvRpM5aBEw1ixbVzEFIzkBYLZaWrwW5a71OfydnqnkltlOnJaI9FdnNVjcNFlVFtii2QqS8SJK1scxV8jaz8CXpHBjQ4qNyVLXrJLI/02PlZMz07BfCz2Jg5q4YpZLqiXwS5NKYbo73uaqVoU6V5pklChQ3o6pVs9TPsZyseVo0RsyxzFWKuDmKi+y3j6bmdGsVsNcJKspHygisiTDVY5FTBzLXnU9UeWjs2QJuO9jkYsNLOVq2X2NC6F0L2CCxyTb1qyVcD5NRGLRkFiKlda5P+o602JoiutlnhZfqf4tNNStrfXcdZyZ7MT8d5dmQfuVJ/p4f0oeI0p9bF+53uduzsoTpQMwAAAAAAAAAAAAAVpPvhVurTM1MNR0NztpajkRUcyEqpfiVFer1Totjax7XyRo3o1GphplflX1sPP+Uc8rptGw3VYCWpetu40P2L6OudSYr4P8ntsXG/sO9n+lWnR8xg/LVU2pq4VGn6bh5I7Ef49ldaW+qKSqXtiWCkfQfAAAAAAAAAAAAAAAAAAAAAAAAAAAAAV1ss8LL9T/FppqVtb67jrOTPZifjvLsyD9ypP9PD+lDxGlPrYv3O9zt2dlCdKBmAAAAAAAAAAAAQmV9TiUyjO9Ftt0X91Cvoz3IvrL0NRFevQ021CUa+kJxkFtlq+SW8CtOTTJaC6K+xCvabPwZKGynTjFgORqNbnOux9sPViaHLrstna7Hu0KI1iJDcmDdd6L+qeZTEB8Vzo7HYaKta1Wp5tzeeVPEmS0a8AAAAAAAAAAAAAAAAAAAAAAAAAAAAAAAFdbLPCy/U/wAWmmpW1vruOs5M9mJ+O8uzIP3Kk/08P6UPEaU+ti/c73O3Z2UJ0oGYAAAAAAAAAAABXE3UFr1WWptVdpaisgJfBUv60b+vQn8rUX8Sns3JGhOgy3OxE/yP2JmQ4LlJSSRonR2Lkbb4rd6fth5mJeDNQVgzLWuaulrm3Rfgdc5qOSpyVoczDiOhuwmKqLehGegT1OXOpLkcy/ARXLZMNDImKs6lRU4rEHNvh/LWtLl3Lm2lzn4MbJHSpdJN7ciL5pUt9ZsSNWl5qN6NEvDjJphPwd1pqenS1VQzZHa5cFci3L+5SKNKPhtw0+Jmkln9L4LUSBMVQAAAAAAAAAAAAAAAAAAAAAAAAAAAAV1ss8LL9T/FppqVtb67jrOTPZifjvLsyD9ypP8ATw/pQ8RpT62L9zvc7dnZQnSgZgAAAAAAAAAA43LOpunIq0CTVc1U/iHomhqphBRb4OemK60aupXNU7jkhQCzcVJqMnwNXJ4qm5Pc0NOUqknCwGL8a2eHick2JOUKHmR0WLLtwR7W+vDb/O38bWp+JMehdJ6pW+ClS5W350870S/YcQrYU2tbfheuZbHL4LmVblyeJLwY0KYhJFgORzV0Oa66L1KmkstcjkrQoPY5jsFyVLcZD6YmvOyUtPwdqnGo5OnV0oulq9KYmD4bXpU5CWDGiQXYUNal/dZsGZEAAAAAAAAAAAAAAAAAAAAAAAAAAAACutlnhZfqf4tNNStrfXcdZyZ7MT8d5dmQfuVJ/p4f0oeI0p9bF+53uduzsoTpQMwAAAAAAAADkcscppmVzqVk8iPmc27nKvqwUVMLriivdqb/AFLhZHdTyd5ORKRdzr0qhp6YXh5eOrPVrKRpODJNTDXKtiW+vocxQokq+R/hM66OXPz1u/bPx7Yq4q6+Krr1YWPZJRkJkJGQkqRMlV3gec0g6M6Or4y1qti5lTNV4fq5SRLJSPEKFDgtzYSI1LqtkbbFVuq/FcT4iIlhk5znLW5az2fTEAAAAAAAAAAAAAAAAAAAAAAAAAAAAAAAFdbLPCy/U/xaaalbW+u46zkz2Yn47y7Mg/cqT/Tw/pQ8RpT62L9zvc7dnZQnSgZgAAAAABVREuoBxVVywWejLI5NuRUREV8za7URc5P3WqI66Wv7KdNrHcUByQiTTkizaK1mjYq8E2mipWmocm3BZletdXguS3XX4kTJysKThbXBviqucquurnLi5zlXFyqutT1mBAhwGJDhpUiWIeezExEmIixIi1qpp1CRjNmP2hTbJFRLOaq2bFan4XcSpqdq6rmMSGteGy33/cyksCO3B5mN2cy52renhemfzNmnz0GfgbbBuiotnNclnMcmlrk1Kn/1MDOHER6Vp/ohjwHQXYLvRcypehtEhCAAAAAAAAAAAAAAAAAAAAAAAAAAAAAAAAAV1ss8LL9T/FppqVtb67jrOTPZifjvLsyD9ypP9PD+lDxGlPrYv3O9zt2dlCdKBmAAAACCrGVlKpcVJbO22Mq2SFCsrr2VcVujWaF9pUvZbXsbejaCnZ9yJCZUmkuRP79CtMzkGXar4rqk/cxylSmKjXXf6WcjYV8JeG5c1U/5rtMVejBvQuCnqNC8kZaQqiRfjfetieSHFUlykiRq2S/wtvz/ANfthrTctmNbHk2pnw0s1qIiXbrh6MEWyW6UTUdS9lVSttT9qOfhRa1VsRcjrVuXM70z+FZswIzJiCkaFi1yXTC2no0oSNcjkrQhexWOVrrUMh9MSMqMlFbH/aNNskVEs5q+zFan4XcS8TtXUqoQRIaouGy33/cylyBHareZjdnMudq3p4Xpn8zckpuDPSyTEut0XoxRU0tVNKKi4WJGPR6VoQRoToT1Y639y+SmczIgAAAAAAAAAAAAAAAAAAAAAAAAAAAAAAAV1ss8LL9T/FppqVtb67jrOTPZifjvLcyJrlIgZHykKNMQGuSAxFasy1FRc1LoqXwPGaSlI7pyKqMcqYS5lvO2YqYKErHyqyfl0TbZqBjxR2r4KpWh0ZOROxCcvop9dEY21UNCcy9oEtCdEY6JERqXvDlXuaqa7Ptta2/xalTTgbCDyZpOKiO5pUS9cn97Cs+flmuwFeld1eXL4GpMZYVGMtqdLI1L+3HjImGpUYzOVb9KtVOJToZPkDMvyzERG+CZTTzHKeUh5Idbl1e5zsCoVSvI9KxHddkRWOgwnZkPDR7PruRzVR1nOXFVS1sDq6L5K0dL5VZhORbVy+WSy7MaekqfmlqSF8LXIioufx1LWhkiU+E2R9Fk0bDtizNZg1yYtWyWvjpTWmB1Cw0wMFuS451sw5YmHErdf4pnSv8AajLJR1mZdIj0zXaHNvocmDkvrS+vWmJ9Y7CbWphFhox9SLWmZb0zf6zGczIjHBgw4N9qS2c5XLjrXSvRfThrx1mKNRLDNz3OqrzJUZDIwABFzspGlphahTEu5eEhXskVE1pqa9NS69C6lSu9itXDZ6pf/ZdhRmPYkGMuT+LtHi1bs1qeO7JTcGel0jyy3ReiyoqaUVNKKmixKx6PStCvFhPhPwHpl/cviimczIgAAAAAAAAAAAAAAAAAAAAAAAAAAAAACutlnhZfqf4tNNStrfXcdZyZ7MT8d5OwpeDuBSJmtukrnXzU0tZnJ/dC0jU6JX/y7jWOiOxmqVrUsSrWtR0cs1iQ0exqIqoirZti61EqNTEVVWpVrqE3BSZlXwH3s5qtW2nFLYB7Uc1W3iE/Aej0zKi6jXosd0xSIUZ9kcsNucianWs5Oiy3T4GEB2FDaq3Es2xGR3tSytavLMvqaz19CyiRcc2YZZccNshph0IrmX145nQRr8Ebwd7p/XsTJ/llVvYux1updVZLFkomk9PRZ9IiexFWzsdD7eq7ixRM3rRpEvwPrzL75uGosp/khYOdtnlnT0t1m6SlYAAAAAAi52UjS0wtQpqXcvCQ74RUTWnE9E0Lr0LqVK72K1cNnql/9l2FFa9nMxrP4u0f/lc6ZrU8ZGDESLBSIiKl0RbObZUumhU1L0E7VrSsqObguVt3qez6YgAAAAAAAAAAAAAAAAAAAAAAAAAAAArrZZ4WX6n+LTTUra313HWcmezE/HedbQobIuScGHFS6LARFRdaK3FDYQERZdqLcaKdcrZ17ktR6+5tUKI+NRIEWIt1WCxVXjVWpdSSAqrCaq3IQzjUbMRGpYjne6m8SlYjKFdkKLLL/wAOM9vUjlz2p0+q9PiQQMiK25V47y5OZXMfpNaur4V2opuTcrDm2tbEuma5HoqLZUVq3T7fEkexHWkEKK6GqqmdFTWZzMiMUzAhzMBYMbQqW0/3TiVNN9SoYuajkqUzhvcxyObah4kXRnSyJM+2mDlzbXVMM5E4l0/E+Q1XB+K0yjI1HrgWZvDw9LDYMyIAAAAAAAAAAAAAAAAAAAAAAAAAAAAAAAAAAAAAFdbLPCy/U/xaaalbW+u46zkz2Yn47zssmPdyX/Kb4IbKW+S3yQ5+kfqov3L7m5JSzJOWSXhqqol9OnFVX/ySMYjG1IV4sVYr1euczmZGRssu116NC1OhsifG7mr14InahA3JFcngi+6FuJ8Usx1yuT2XepJE5UAAAAAAAAAAAAAAAAAAAAAAAAAAAAAAAAAAAAAAAAAAABXWyzwsv1P8WmmpW1vruOs5M9mJ+O87LJj3cl/ym/ShspX5LfJDQUj9XE+5fckycpAAjZ20GtQI6/iR8L/qRHonX+76sOogfkitXzTfuLkL4peIy7Bdq+H/ANiSJymAAAAAAAAAAAAAAAAAAAAAAAAAAAAAAAAAAAAAAAAAAACutlnhZfqf4tNNStrfXcdZyZ7MT8d52WTHu5L/AJTfpQ2Ur8lvkhoKR+rifcvuSZOUgARteTNk2zCaYcVj+n20RyJxXaqt+JBMdlFuVC5JZYis0muTZWmpURfQkicpgAAAAAAAAAAAAAAAAAAAAAAAAAAAAAAAAAAAAAAAAAAArrZZ4WX6n+LTTUra313HWcmezE/Hedlkx7uS/wCU36UNlK/Jb5IaCkfq4n3L7kmTlIAGvUZb02nxJW9s9jm34rpa5hEZhsVt6EsCLzUVsS5UXUZYSPSEiRbZ1kvZcL67GSV1ZTB1WEtVh7PpiAAAAAAAAAAAAAAAAAAAAAAAAAAAAAAAAAAAAAAAAAAV1ss8LL9T/FppqVtb67jrOTPZifjvOyyY93Jf8pv0obKV+S3yQ0FI/VxPuX3JMnKQAAAAAAAAAAAAAAAAAAAAAAAAAAAAAAAAAAAAAAAAAAAAAAABXWyzwsv1P8WmmpW1vruOs5M9mJ+O87LJj3cl/wApv0obKV+S3yQ0FI/VxPuX3JMnKQAAAAAAAAAAAAAAAAAAAAAAAAAAAAAAAAAAAAAAAAAAAAAAABXWyzwsv1P8WmmpW1vruOs5M9mJ+O87LJj3cl/ym/ShspX5LfJDQUj9XE+5fckycpAAAAAAAAAAAAAAAAAAAAAAAAAAAAAAAAAAAAAAAAAAAAAAAAFdbLPCy/U/xaaalbW+u46zkz2Yn47zssmPdyX/ACm/ShspX5LfJDQUj9XE+5fckycpAAAAAAAAAAAAAAAAAAAAAAAAAAAAAAAAAAAAAAAAAAAAAAAAFdbLPCy/U/xaaalbW+u46zkz2Yn47zLR8vqbI0qFKRYcVVYxGqqI210S2GJlBpGGyGjVRciGE1QEeLGfERzalVVz8Db3yKVyUbsb5iTGkK5dh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HLZbZRyuUD4TpVr25iOvnImu2iyrxFCdmmx1TBRclZuqIo6JJo9Hqi11WeFZ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wgHBhUIBxQVFhQWFyEZGRYXDSAfHxodHR0iIBsaHx4jKCghGCUlIiIiIT0tKCkuLi4uHCszODMuNyotMysBCgoKDg0OGxAQGywkICYtLDgtKzcyLyw2MDcyNzAsLC83LTA3LDcsMCs4NSwtNy0yMjI4LjguLzEsMDQtMDA0LP/AABEIALYBFQMBEQACEQEDEQH/xAAbAAEAAgMBAQAAAAAAAAAAAAAABQcDBAYCAf/EAEsQAAECBAEEDggDBgILAAAAAAABAgMEBREhBhIxQQcTFhczUVNUYXGRk7HSFCIyNoGUstFCc3QVIyRigqFy8CU0NTdDY5KiwcLh/8QAHAEBAAIDAQEBAAAAAAAAAAAAAAMEAgUGBwEI/8QAQBEAAQICBAkKBgICAAcAAAAAAAECAwQFETFREhUhQVKRocHRBhMUFjJTYXGBsSIzNHKC8ELhI/E1YpKissLi/9oADAMBAAIRAxEAPwDocjMk8nZrJKVmJmUl3PdAYrnOl2qqqrUuqrbFTzSkaRm2TcVrYrkRHLUla3lxjG4KZCZ3GZMcylvlW/Yp40ne9drUywG3DcZkxzKW+Vb9hjSd712tRgNuG4zJjmUt8q37DGk73rtajAbcNxmTHMpb5Vv2GNJ3vXa1GA24bjMmOZS3yrfsMaTveu1qMBtw3GZMcylvlW/YY0ne9drUYDbhuMyY5lLfKt+wxpO967WowG3DcZkxzKW+Vb9hjSd712tRgNuG4zJjmUt8q37DGk73rtajAbcNxmTHMpb5Vv2GNJ3vXa1GA240q3knkvK0aNH9Elm5sJy53o7UtZq43tgTS1Izr4zG865a1TJWt58VjarCvJOFkh6GzbfQs7NS93w73tjfE9yYkpgpXg7DzeK6k+cdVzlVa5nG/K0rJucarpOFLPRMFVjWOt120ErIMu/so1dRWiTc/CWqI56edae5n3PUXm0HuUM+iwdFNR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pwmyZT5KQiwEkobGZyOvmsRL2zbXsaqkobGK3BREt3HS8n5iLGSJzjlWqq1a7y9cg/cqT/Tw/pQ8UpT62L9zvc7FnZQnSgZgAAAAAAAAAAAAAicrJlJTJeZmHJnZsB62vp9VcC3IMw5qG2uqtye5i5akU4mXlIUGA2EqNXNaiXzExslrn6IaxEREPIHxXOcrq1yqZmsaz2EROpDJERCNVVbT0fT4AAAAAAAAAAAAAAAACMyhq8OiUp07ETOVMGt43LoTo4/gQTEZIMNXqXJGUdNRkhItV6+Bz6UbKesMSanZtYF0ukOFeyIvHZyeK9ZT5iZi/E5+D4IbXplHyy4EODh+Lqt6LuJ3J+TqslAdCq0ZsbH1HI1b2/mXXq49eKluXZFYipEdXcayejS0VyOgMVt6Zq/D99EJCWmYE0zbJZ7Xoi2u1yKl00pgTNe1yVtWsqxIT4a1PRUXxyCHNS8WYdLw3tV7bZzUcl230XTUEe1VVqLlQOhPa1Hqi1LYt5glatT5uVdNy8Viw2KqOfnWRFTTdVMGxobmq5FyISRJSNDekNzVwlsQzSs3LTkLbZR7Xt42vRU/sZse16VtWsjiQokJcF7VRfHIZzIjK62WeFl+p/i001K2t9dx1nJnsxPx3l2ZB+5Un+nh/Sh4jSn1sX7ne527OyhOlAzAAAAAAAAAAAAABzGyM+OmSr5eWVudFeyFZye0170R7ei7b48WjGxveTUukekoTVSvLXqsKk/G5mXe+uqpFOQdMVeCvrwYcROOHHzV+DXJb/v+x7lhRW2tRfJdy8TzBIcs6x6t80rTWmX/tH7W2tP4uDHZ1Qc9L8X7vO8LDnqu01U9K/as+dEwuw9q+uD/wCVR6h1qmRMNuYi8Tn5q9VnWW/RqPqTENf5J7Hx0lMJ/BV8svtWb6Ki6CYqn0AAAAAAAAAAAAAAGhWqVL1mnOkpq6ItlumlFTQqf51kUaC2KzAcWZSafKxUistOYZkvlLJy20SE76rcGtVFTD+9sOsoJKTDG1NiG6WlJCK/CiwMq2rkXhWbmSleqExPxKPXG2jw0vnI22cmF72w1ot0wVFJZWYiOesKL2kK9JSEFkNszLL8Ds137dmNbYs/2BE/OX6GGFF/KXz3IS8pPqW/anup7oH+8Gc/wp/6iB9XE8uB8nf+FwPNd5ymQ1FWuzCwptV9HhLnqxHWznOwROi6Jp04dJQkoHPLU7spmN3TE70RqOhp8bsiLcif7OkyUgMpuWk3TZO6QkYjkZe9l9W2K44Zyp43Lsq3m5l8Ntn+jUUk9Y9HwY0TK6uqvXwQ7c2hzhXWyzwsv1P8WmmpW1vruOs5M9mJ+O8uzIP3Kk/08P6UPEaU+ti/c73O3Z2UJ0oGYAAAAAAAAAAAAAOI2QajBh1OUp0ZyNRVdFXOeiI5WpmsbZfaxfndCsQ7vkJLNdNPjvVPhSpLLVNDyie9JNWMRVVVSuquy1bNRpHrZ5uADxEhw4vCIi9aXPitRbTJrlbYtRoLQqaifuYaQ/y3Kyy8fqqiX6dOBD0eHmSryyexZ6dH/k7C86ne9eTwPiUuPC/1aZjJbQ17mvTpurkz1+LsOrAcy5Oy5ff+9p9WaY7tw2+aVtXYtSatuU9Q2VeHFTPdBey9l/duY62t17uRy21WRF40CJGRbUVNXE+OWWc1akci+aKld1iKieNa+SkiTlQAAAAAAAAAAHO5TrXZabhT9GTbGMRUiQb+1fXbXxYYp03UpTXPNcj4eVEtQ21HdDex8KY+FVqqdd+6l1Ee/LSee3a5aRjLE4lRbdOhLkSz71yNhrWWkoWCmV8duD6cTayYpFRbU4tbreakWImajG/hTD7ImvRpM5aBEw1ixbVzEFIzkBYLZaWrwW5a71OfydnqnkltlOnJaI9FdnNVjcNFlVFtii2QqS8SJK1scxV8jaz8CXpHBjQ4qNyVLXrJLI/02PlZMz07BfCz2Jg5q4YpZLqiXwS5NKYbo73uaqVoU6V5pklChQ3o6pVs9TPsZyseVo0RsyxzFWKuDmKi+y3j6bmdGsVsNcJKspHygisiTDVY5FTBzLXnU9UeWjs2QJuO9jkYsNLOVq2X2NC6F0L2CCxyTb1qyVcD5NRGLRkFiKlda5P+o602JoiutlnhZfqf4tNNStrfXcdZyZ7MT8d5dmQfuVJ/p4f0oeI0p9bF+53uduzsoTpQMwAAAAAAAAAAAAAVpPvhVurTM1MNR0NztpajkRUcyEqpfiVFer1Totjax7XyRo3o1GphplflX1sPP+Uc8rptGw3VYCWpetu40P2L6OudSYr4P8ntsXG/sO9n+lWnR8xg/LVU2pq4VGn6bh5I7Ef49ldaW+qKSqXtiWCkfQfAAAAAAAAAAAAAAAAAAAAAAAAAAAAAV1ss8LL9T/FppqVtb67jrOTPZifjvLsyD9ypP9PD+lDxGlPrYv3O9zt2dlCdKBmAAAAAAAAAAAAQmV9TiUyjO9Ftt0X91Cvoz3IvrL0NRFevQ021CUa+kJxkFtlq+SW8CtOTTJaC6K+xCvabPwZKGynTjFgORqNbnOux9sPViaHLrstna7Hu0KI1iJDcmDdd6L+qeZTEB8Vzo7HYaKta1Wp5tzeeVPEmS0a8AAAAAAAAAAAAAAAAAAAAAAAAAAAAAAAFdbLPCy/U/wAWmmpW1vruOs5M9mJ+O8uzIP3Kk/08P6UPEaU+ti/c73O3Z2UJ0oGYAAAAAAAAAAABXE3UFr1WWptVdpaisgJfBUv60b+vQn8rUX8Sns3JGhOgy3OxE/yP2JmQ4LlJSSRonR2Lkbb4rd6fth5mJeDNQVgzLWuaulrm3Rfgdc5qOSpyVoczDiOhuwmKqLehGegT1OXOpLkcy/ARXLZMNDImKs6lRU4rEHNvh/LWtLl3Lm2lzn4MbJHSpdJN7ciL5pUt9ZsSNWl5qN6NEvDjJphPwd1pqenS1VQzZHa5cFci3L+5SKNKPhtw0+Jmkln9L4LUSBMVQAAAAAAAAAAAAAAAAAAAAAAAAAAAAV1ss8LL9T/FppqVtb67jrOTPZifjvLsyD9ypP8ATw/pQ8RpT62L9zvc7dnZQnSgZgAAAAAAAAAA43LOpunIq0CTVc1U/iHomhqphBRb4OemK60aupXNU7jkhQCzcVJqMnwNXJ4qm5Pc0NOUqknCwGL8a2eHick2JOUKHmR0WLLtwR7W+vDb/O38bWp+JMehdJ6pW+ClS5W350870S/YcQrYU2tbfheuZbHL4LmVblyeJLwY0KYhJFgORzV0Oa66L1KmkstcjkrQoPY5jsFyVLcZD6YmvOyUtPwdqnGo5OnV0oulq9KYmD4bXpU5CWDGiQXYUNal/dZsGZEAAAAAAAAAAAAAAAAAAAAAAAAAAAACutlnhZfqf4tNNStrfXcdZyZ7MT8d5dmQfuVJ/p4f0oeI0p9bF+53uduzsoTpQMwAAAAAAAADkcscppmVzqVk8iPmc27nKvqwUVMLriivdqb/AFLhZHdTyd5ORKRdzr0qhp6YXh5eOrPVrKRpODJNTDXKtiW+vocxQokq+R/hM66OXPz1u/bPx7Yq4q6+Krr1YWPZJRkJkJGQkqRMlV3gec0g6M6Or4y1qti5lTNV4fq5SRLJSPEKFDgtzYSI1LqtkbbFVuq/FcT4iIlhk5znLW5az2fTEAAAAAAAAAAAAAAAAAAAAAAAAAAAAAAAFdbLPCy/U/xaaalbW+u46zkz2Yn47y7Mg/cqT/Tw/pQ8RpT62L9zvc7dnZQnSgZgAAAAABVREuoBxVVywWejLI5NuRUREV8za7URc5P3WqI66Wv7KdNrHcUByQiTTkizaK1mjYq8E2mipWmocm3BZletdXguS3XX4kTJysKThbXBviqucquurnLi5zlXFyqutT1mBAhwGJDhpUiWIeezExEmIixIi1qpp1CRjNmP2hTbJFRLOaq2bFan4XcSpqdq6rmMSGteGy33/cyksCO3B5mN2cy52renhemfzNmnz0GfgbbBuiotnNclnMcmlrk1Kn/1MDOHER6Vp/ohjwHQXYLvRcypehtEhCAAAAAAAAAAAAAAAAAAAAAAAAAAAAAAAAAV1ss8LL9T/FppqVtb67jrOTPZifjvLsyD9ypP9PD+lDxGlPrYv3O9zt2dlCdKBmAAAACCrGVlKpcVJbO22Mq2SFCsrr2VcVujWaF9pUvZbXsbejaCnZ9yJCZUmkuRP79CtMzkGXar4rqk/cxylSmKjXXf6WcjYV8JeG5c1U/5rtMVejBvQuCnqNC8kZaQqiRfjfetieSHFUlykiRq2S/wtvz/ANfthrTctmNbHk2pnw0s1qIiXbrh6MEWyW6UTUdS9lVSttT9qOfhRa1VsRcjrVuXM70z+FZswIzJiCkaFi1yXTC2no0oSNcjkrQhexWOVrrUMh9MSMqMlFbH/aNNskVEs5q+zFan4XcS8TtXUqoQRIaouGy33/cylyBHareZjdnMudq3p4Xpn8zckpuDPSyTEut0XoxRU0tVNKKi4WJGPR6VoQRoToT1Y639y+SmczIgAAAAAAAAAAAAAAAAAAAAAAAAAAAAAAAV1ss8LL9T/FppqVtb67jrOTPZifjvLcyJrlIgZHykKNMQGuSAxFasy1FRc1LoqXwPGaSlI7pyKqMcqYS5lvO2YqYKErHyqyfl0TbZqBjxR2r4KpWh0ZOROxCcvop9dEY21UNCcy9oEtCdEY6JERqXvDlXuaqa7Ptta2/xalTTgbCDyZpOKiO5pUS9cn97Cs+flmuwFeld1eXL4GpMZYVGMtqdLI1L+3HjImGpUYzOVb9KtVOJToZPkDMvyzERG+CZTTzHKeUh5Idbl1e5zsCoVSvI9KxHddkRWOgwnZkPDR7PruRzVR1nOXFVS1sDq6L5K0dL5VZhORbVy+WSy7MaekqfmlqSF8LXIioufx1LWhkiU+E2R9Fk0bDtizNZg1yYtWyWvjpTWmB1Cw0wMFuS451sw5YmHErdf4pnSv8AajLJR1mZdIj0zXaHNvocmDkvrS+vWmJ9Y7CbWphFhox9SLWmZb0zf6zGczIjHBgw4N9qS2c5XLjrXSvRfThrx1mKNRLDNz3OqrzJUZDIwABFzspGlphahTEu5eEhXskVE1pqa9NS69C6lSu9itXDZ6pf/ZdhRmPYkGMuT+LtHi1bs1qeO7JTcGel0jyy3ReiyoqaUVNKKmixKx6PStCvFhPhPwHpl/cviimczIgAAAAAAAAAAAAAAAAAAAAAAAAAAAAACutlnhZfqf4tNNStrfXcdZyZ7MT8d5OwpeDuBSJmtukrnXzU0tZnJ/dC0jU6JX/y7jWOiOxmqVrUsSrWtR0cs1iQ0exqIqoirZti61EqNTEVVWpVrqE3BSZlXwH3s5qtW2nFLYB7Uc1W3iE/Aej0zKi6jXosd0xSIUZ9kcsNucianWs5Oiy3T4GEB2FDaq3Es2xGR3tSytavLMvqaz19CyiRcc2YZZccNshph0IrmX145nQRr8Ebwd7p/XsTJ/llVvYux1updVZLFkomk9PRZ9IiexFWzsdD7eq7ixRM3rRpEvwPrzL75uGosp/khYOdtnlnT0t1m6SlYAAAAAAi52UjS0wtQpqXcvCQ74RUTWnE9E0Lr0LqVK72K1cNnql/9l2FFa9nMxrP4u0f/lc6ZrU8ZGDESLBSIiKl0RbObZUumhU1L0E7VrSsqObguVt3qez6YgAAAAAAAAAAAAAAAAAAAAAAAAAAAArrZZ4WX6n+LTTUra313HWcmezE/HedbQobIuScGHFS6LARFRdaK3FDYQERZdqLcaKdcrZ17ktR6+5tUKI+NRIEWIt1WCxVXjVWpdSSAqrCaq3IQzjUbMRGpYjne6m8SlYjKFdkKLLL/wAOM9vUjlz2p0+q9PiQQMiK25V47y5OZXMfpNaur4V2opuTcrDm2tbEuma5HoqLZUVq3T7fEkexHWkEKK6GqqmdFTWZzMiMUzAhzMBYMbQqW0/3TiVNN9SoYuajkqUzhvcxyObah4kXRnSyJM+2mDlzbXVMM5E4l0/E+Q1XB+K0yjI1HrgWZvDw9LDYMyIAAAAAAAAAAAAAAAAAAAAAAAAAAAAAAAAAAAAAFdbLPCy/U/xaaalbW+u46zkz2Yn47zssmPdyX/Kb4IbKW+S3yQ5+kfqov3L7m5JSzJOWSXhqqol9OnFVX/ySMYjG1IV4sVYr1euczmZGRssu116NC1OhsifG7mr14InahA3JFcngi+6FuJ8Usx1yuT2XepJE5UAAAAAAAAAAAAAAAAAAAAAAAAAAAAAAAAAAAAAAAAAAABXWyzwsv1P8WmmpW1vruOs5M9mJ+O87LJj3cl/ym/ShspX5LfJDQUj9XE+5fckycpAAjZ20GtQI6/iR8L/qRHonX+76sOogfkitXzTfuLkL4peIy7Bdq+H/ANiSJymAAAAAAAAAAAAAAAAAAAAAAAAAAAAAAAAAAAAAAAAAAACutlnhZfqf4tNNStrfXcdZyZ7MT8d52WTHu5L/AJTfpQ2Ur8lvkhoKR+rifcvuSZOUgARteTNk2zCaYcVj+n20RyJxXaqt+JBMdlFuVC5JZYis0muTZWmpURfQkicpgAAAAAAAAAAAAAAAAAAAAAAAAAAAAAAAAAAAAAAAAAAArrZZ4WX6n+LTTUra313HWcmezE/Hedlkx7uS/wCU36UNlK/Jb5IaCkfq4n3L7kmTlIAGvUZb02nxJW9s9jm34rpa5hEZhsVt6EsCLzUVsS5UXUZYSPSEiRbZ1kvZcL67GSV1ZTB1WEtVh7PpiAAAAAAAAAAAAAAAAAAAAAAAAAAAAAAAAAAAAAAAAAAV1ss8LL9T/FppqVtb67jrOTPZifjvOyyY93Jf8pv0obKV+S3yQ0FI/VxPuX3JMnKQAAAAAAAAAAAAAAAAAAAAAAAAAAAAAAAAAAAAAAAAAAAAAAABXWyzwsv1P8WmmpW1vruOs5M9mJ+O87LJj3cl/wApv0obKV+S3yQ0FI/VxPuX3JMnKQAAAAAAAAAAAAAAAAAAAAAAAAAAAAAAAAAAAAAAAAAAAAAAABXWyzwsv1P8WmmpW1vruOs5M9mJ+O87LJj3cl/ym/ShspX5LfJDQUj9XE+5fckycpAAAAAAAAAAAAAAAAAAAAAAAAAAAAAAAAAAAAAAAAAAAAAAAAFdbLPCy/U/xaaalbW+u46zkz2Yn47zssmPdyX/ACm/ShspX5LfJDQUj9XE+5fckycpAAAAAAAAAAAAAAAAAAAAAAAAAAAAAAAAAAAAAAAAAAAAAAAAFdbLPCy/U/xaaalbW+u46zkz2Yn47zLR8vqbI0qFKRYcVVYxGqqI210S2GJlBpGGyGjVRciGE1QEeLGfERzalVVz8Db3yKVyUbsb5iTGkK5dh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HLZbZRyuUD4TpVr25iOvnImu2iyrxFCdmmx1TBRclZuqIo6JJo9Hqi11WeFZ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wgHBhUIBxQVFhQWFyEZGRYXDSAfHxodHR0iIBsaHx4jKCghGCUlIiIiIT0tKCkuLi4uHCszODMuNyotMysBCgoKDg0OGxAQGywkICYtLDgtKzcyLyw2MDcyNzAsLC83LTA3LDcsMCs4NSwtNy0yMjI4LjguLzEsMDQtMDA0LP/AABEIALYBFQMBEQACEQEDEQH/xAAbAAEAAgMBAQAAAAAAAAAAAAAABQcDBAYCAf/EAEsQAAECBAEEDggDBgILAAAAAAABAgMEBREhBhIxQQcTFhczUVNUYXGRk7HSFCIyNoGUstFCc3QVIyRigqFy8CU0NTdDY5KiwcLh/8QAHAEBAAIDAQEBAAAAAAAAAAAAAAMEAgUGBwEI/8QAQBEAAQICBAkKBgICAAcAAAAAAAECAwQFETFREhUhQVKRocHRBhMUFjJTYXGBsSIzNHKC8ELhI/E1YpKissLi/9oADAMBAAIRAxEAPwDocjMk8nZrJKVmJmUl3PdAYrnOl2qqqrUuqrbFTzSkaRm2TcVrYrkRHLUla3lxjG4KZCZ3GZMcylvlW/Yp40ne9drUywG3DcZkxzKW+Vb9hjSd712tRgNuG4zJjmUt8q37DGk73rtajAbcNxmTHMpb5Vv2GNJ3vXa1GA24bjMmOZS3yrfsMaTveu1qMBtw3GZMcylvlW/YY0ne9drUYDbhuMyY5lLfKt+wxpO967WowG3DcZkxzKW+Vb9hjSd712tRgNuG4zJjmUt8q37DGk73rtajAbcNxmTHMpb5Vv2GNJ3vXa1GA240q3knkvK0aNH9Elm5sJy53o7UtZq43tgTS1Izr4zG865a1TJWt58VjarCvJOFkh6GzbfQs7NS93w73tjfE9yYkpgpXg7DzeK6k+cdVzlVa5nG/K0rJucarpOFLPRMFVjWOt120ErIMu/so1dRWiTc/CWqI56edae5n3PUXm0HuUM+iwdFNR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o3PUXm0HuUHRYOimoYxm+8drUbnqLzaD3KDosHRTUMYzfeO1qNz1F5tB7lB0WDopqGMZvvHa1G56i82g9yg6LB0U1DGM33jtajc9RebQe5QdFg6KahjGb7x2tRueovNoPcoOiwdFNQxjN947WpwmyZT5KQiwEkobGZyOvmsRL2zbXsaqkobGK3BREt3HS8n5iLGSJzjlWqq1a7y9cg/cqT/Tw/pQ8UpT62L9zvc7FnZQnSgZgAAAAAAAAAAAAAicrJlJTJeZmHJnZsB62vp9VcC3IMw5qG2uqtye5i5akU4mXlIUGA2EqNXNaiXzExslrn6IaxEREPIHxXOcrq1yqZmsaz2EROpDJERCNVVbT0fT4AAAAAAAAAAAAAAAACMyhq8OiUp07ETOVMGt43LoTo4/gQTEZIMNXqXJGUdNRkhItV6+Bz6UbKesMSanZtYF0ukOFeyIvHZyeK9ZT5iZi/E5+D4IbXplHyy4EODh+Lqt6LuJ3J+TqslAdCq0ZsbH1HI1b2/mXXq49eKluXZFYipEdXcayejS0VyOgMVt6Zq/D99EJCWmYE0zbJZ7Xoi2u1yKl00pgTNe1yVtWsqxIT4a1PRUXxyCHNS8WYdLw3tV7bZzUcl230XTUEe1VVqLlQOhPa1Hqi1LYt5glatT5uVdNy8Viw2KqOfnWRFTTdVMGxobmq5FyISRJSNDekNzVwlsQzSs3LTkLbZR7Xt42vRU/sZse16VtWsjiQokJcF7VRfHIZzIjK62WeFl+p/i001K2t9dx1nJnsxPx3l2ZB+5Un+nh/Sh4jSn1sX7ne527OyhOlAzAAAAAAAAAAAAABzGyM+OmSr5eWVudFeyFZye0170R7ei7b48WjGxveTUukekoTVSvLXqsKk/G5mXe+uqpFOQdMVeCvrwYcROOHHzV+DXJb/v+x7lhRW2tRfJdy8TzBIcs6x6t80rTWmX/tH7W2tP4uDHZ1Qc9L8X7vO8LDnqu01U9K/as+dEwuw9q+uD/wCVR6h1qmRMNuYi8Tn5q9VnWW/RqPqTENf5J7Hx0lMJ/BV8svtWb6Ki6CYqn0AAAAAAAAAAAAAAGhWqVL1mnOkpq6ItlumlFTQqf51kUaC2KzAcWZSafKxUistOYZkvlLJy20SE76rcGtVFTD+9sOsoJKTDG1NiG6WlJCK/CiwMq2rkXhWbmSleqExPxKPXG2jw0vnI22cmF72w1ot0wVFJZWYiOesKL2kK9JSEFkNszLL8Ds137dmNbYs/2BE/OX6GGFF/KXz3IS8pPqW/anup7oH+8Gc/wp/6iB9XE8uB8nf+FwPNd5ymQ1FWuzCwptV9HhLnqxHWznOwROi6Jp04dJQkoHPLU7spmN3TE70RqOhp8bsiLcif7OkyUgMpuWk3TZO6QkYjkZe9l9W2K44Zyp43Lsq3m5l8Ntn+jUUk9Y9HwY0TK6uqvXwQ7c2hzhXWyzwsv1P8WmmpW1vruOs5M9mJ+O8uzIP3Kk/08P6UPEaU+ti/c73O3Z2UJ0oGYAAAAAAAAAAAAAOI2QajBh1OUp0ZyNRVdFXOeiI5WpmsbZfaxfndCsQ7vkJLNdNPjvVPhSpLLVNDyie9JNWMRVVVSuquy1bNRpHrZ5uADxEhw4vCIi9aXPitRbTJrlbYtRoLQqaifuYaQ/y3Kyy8fqqiX6dOBD0eHmSryyexZ6dH/k7C86ne9eTwPiUuPC/1aZjJbQ17mvTpurkz1+LsOrAcy5Oy5ff+9p9WaY7tw2+aVtXYtSatuU9Q2VeHFTPdBey9l/duY62t17uRy21WRF40CJGRbUVNXE+OWWc1akci+aKld1iKieNa+SkiTlQAAAAAAAAAAHO5TrXZabhT9GTbGMRUiQb+1fXbXxYYp03UpTXPNcj4eVEtQ21HdDex8KY+FVqqdd+6l1Ee/LSee3a5aRjLE4lRbdOhLkSz71yNhrWWkoWCmV8duD6cTayYpFRbU4tbreakWImajG/hTD7ImvRpM5aBEw1ixbVzEFIzkBYLZaWrwW5a71OfydnqnkltlOnJaI9FdnNVjcNFlVFtii2QqS8SJK1scxV8jaz8CXpHBjQ4qNyVLXrJLI/02PlZMz07BfCz2Jg5q4YpZLqiXwS5NKYbo73uaqVoU6V5pklChQ3o6pVs9TPsZyseVo0RsyxzFWKuDmKi+y3j6bmdGsVsNcJKspHygisiTDVY5FTBzLXnU9UeWjs2QJuO9jkYsNLOVq2X2NC6F0L2CCxyTb1qyVcD5NRGLRkFiKlda5P+o602JoiutlnhZfqf4tNNStrfXcdZyZ7MT8d5dmQfuVJ/p4f0oeI0p9bF+53uduzsoTpQMwAAAAAAAAAAAAAVpPvhVurTM1MNR0NztpajkRUcyEqpfiVFer1Totjax7XyRo3o1GphplflX1sPP+Uc8rptGw3VYCWpetu40P2L6OudSYr4P8ntsXG/sO9n+lWnR8xg/LVU2pq4VGn6bh5I7Ef49ldaW+qKSqXtiWCkfQfAAAAAAAAAAAAAAAAAAAAAAAAAAAAAV1ss8LL9T/FppqVtb67jrOTPZifjvLsyD9ypP9PD+lDxGlPrYv3O9zt2dlCdKBmAAAAAAAAAAAAQmV9TiUyjO9Ftt0X91Cvoz3IvrL0NRFevQ021CUa+kJxkFtlq+SW8CtOTTJaC6K+xCvabPwZKGynTjFgORqNbnOux9sPViaHLrstna7Hu0KI1iJDcmDdd6L+qeZTEB8Vzo7HYaKta1Wp5tzeeVPEmS0a8AAAAAAAAAAAAAAAAAAAAAAAAAAAAAAAFdbLPCy/U/wAWmmpW1vruOs5M9mJ+O8uzIP3Kk/08P6UPEaU+ti/c73O3Z2UJ0oGYAAAAAAAAAAABXE3UFr1WWptVdpaisgJfBUv60b+vQn8rUX8Sns3JGhOgy3OxE/yP2JmQ4LlJSSRonR2Lkbb4rd6fth5mJeDNQVgzLWuaulrm3Rfgdc5qOSpyVoczDiOhuwmKqLehGegT1OXOpLkcy/ARXLZMNDImKs6lRU4rEHNvh/LWtLl3Lm2lzn4MbJHSpdJN7ciL5pUt9ZsSNWl5qN6NEvDjJphPwd1pqenS1VQzZHa5cFci3L+5SKNKPhtw0+Jmkln9L4LUSBMVQAAAAAAAAAAAAAAAAAAAAAAAAAAAAV1ss8LL9T/FppqVtb67jrOTPZifjvLsyD9ypP8ATw/pQ8RpT62L9zvc7dnZQnSgZgAAAAAAAAAA43LOpunIq0CTVc1U/iHomhqphBRb4OemK60aupXNU7jkhQCzcVJqMnwNXJ4qm5Pc0NOUqknCwGL8a2eHick2JOUKHmR0WLLtwR7W+vDb/O38bWp+JMehdJ6pW+ClS5W350870S/YcQrYU2tbfheuZbHL4LmVblyeJLwY0KYhJFgORzV0Oa66L1KmkstcjkrQoPY5jsFyVLcZD6YmvOyUtPwdqnGo5OnV0oulq9KYmD4bXpU5CWDGiQXYUNal/dZsGZEAAAAAAAAAAAAAAAAAAAAAAAAAAAACutlnhZfqf4tNNStrfXcdZyZ7MT8d5dmQfuVJ/p4f0oeI0p9bF+53uduzsoTpQMwAAAAAAAADkcscppmVzqVk8iPmc27nKvqwUVMLriivdqb/AFLhZHdTyd5ORKRdzr0qhp6YXh5eOrPVrKRpODJNTDXKtiW+vocxQokq+R/hM66OXPz1u/bPx7Yq4q6+Krr1YWPZJRkJkJGQkqRMlV3gec0g6M6Or4y1qti5lTNV4fq5SRLJSPEKFDgtzYSI1LqtkbbFVuq/FcT4iIlhk5znLW5az2fTEAAAAAAAAAAAAAAAAAAAAAAAAAAAAAAAFdbLPCy/U/xaaalbW+u46zkz2Yn47y7Mg/cqT/Tw/pQ8RpT62L9zvc7dnZQnSgZgAAAAABVREuoBxVVywWejLI5NuRUREV8za7URc5P3WqI66Wv7KdNrHcUByQiTTkizaK1mjYq8E2mipWmocm3BZletdXguS3XX4kTJysKThbXBviqucquurnLi5zlXFyqutT1mBAhwGJDhpUiWIeezExEmIixIi1qpp1CRjNmP2hTbJFRLOaq2bFan4XcSpqdq6rmMSGteGy33/cyksCO3B5mN2cy52renhemfzNmnz0GfgbbBuiotnNclnMcmlrk1Kn/1MDOHER6Vp/ohjwHQXYLvRcypehtEhCAAAAAAAAAAAAAAAAAAAAAAAAAAAAAAAAAV1ss8LL9T/FppqVtb67jrOTPZifjvLsyD9ypP9PD+lDxGlPrYv3O9zt2dlCdKBmAAAACCrGVlKpcVJbO22Mq2SFCsrr2VcVujWaF9pUvZbXsbejaCnZ9yJCZUmkuRP79CtMzkGXar4rqk/cxylSmKjXXf6WcjYV8JeG5c1U/5rtMVejBvQuCnqNC8kZaQqiRfjfetieSHFUlykiRq2S/wtvz/ANfthrTctmNbHk2pnw0s1qIiXbrh6MEWyW6UTUdS9lVSttT9qOfhRa1VsRcjrVuXM70z+FZswIzJiCkaFi1yXTC2no0oSNcjkrQhexWOVrrUMh9MSMqMlFbH/aNNskVEs5q+zFan4XcS8TtXUqoQRIaouGy33/cylyBHareZjdnMudq3p4Xpn8zckpuDPSyTEut0XoxRU0tVNKKi4WJGPR6VoQRoToT1Y639y+SmczIgAAAAAAAAAAAAAAAAAAAAAAAAAAAAAAAV1ss8LL9T/FppqVtb67jrOTPZifjvLcyJrlIgZHykKNMQGuSAxFasy1FRc1LoqXwPGaSlI7pyKqMcqYS5lvO2YqYKErHyqyfl0TbZqBjxR2r4KpWh0ZOROxCcvop9dEY21UNCcy9oEtCdEY6JERqXvDlXuaqa7Ptta2/xalTTgbCDyZpOKiO5pUS9cn97Cs+flmuwFeld1eXL4GpMZYVGMtqdLI1L+3HjImGpUYzOVb9KtVOJToZPkDMvyzERG+CZTTzHKeUh5Idbl1e5zsCoVSvI9KxHddkRWOgwnZkPDR7PruRzVR1nOXFVS1sDq6L5K0dL5VZhORbVy+WSy7MaekqfmlqSF8LXIioufx1LWhkiU+E2R9Fk0bDtizNZg1yYtWyWvjpTWmB1Cw0wMFuS451sw5YmHErdf4pnSv8AajLJR1mZdIj0zXaHNvocmDkvrS+vWmJ9Y7CbWphFhox9SLWmZb0zf6zGczIjHBgw4N9qS2c5XLjrXSvRfThrx1mKNRLDNz3OqrzJUZDIwABFzspGlphahTEu5eEhXskVE1pqa9NS69C6lSu9itXDZ6pf/ZdhRmPYkGMuT+LtHi1bs1qeO7JTcGel0jyy3ReiyoqaUVNKKmixKx6PStCvFhPhPwHpl/cviimczIgAAAAAAAAAAAAAAAAAAAAAAAAAAAAACutlnhZfqf4tNNStrfXcdZyZ7MT8d5OwpeDuBSJmtukrnXzU0tZnJ/dC0jU6JX/y7jWOiOxmqVrUsSrWtR0cs1iQ0exqIqoirZti61EqNTEVVWpVrqE3BSZlXwH3s5qtW2nFLYB7Uc1W3iE/Aej0zKi6jXosd0xSIUZ9kcsNucianWs5Oiy3T4GEB2FDaq3Es2xGR3tSytavLMvqaz19CyiRcc2YZZccNshph0IrmX145nQRr8Ebwd7p/XsTJ/llVvYux1updVZLFkomk9PRZ9IiexFWzsdD7eq7ixRM3rRpEvwPrzL75uGosp/khYOdtnlnT0t1m6SlYAAAAAAi52UjS0wtQpqXcvCQ74RUTWnE9E0Lr0LqVK72K1cNnql/9l2FFa9nMxrP4u0f/lc6ZrU8ZGDESLBSIiKl0RbObZUumhU1L0E7VrSsqObguVt3qez6YgAAAAAAAAAAAAAAAAAAAAAAAAAAAArrZZ4WX6n+LTTUra313HWcmezE/HedbQobIuScGHFS6LARFRdaK3FDYQERZdqLcaKdcrZ17ktR6+5tUKI+NRIEWIt1WCxVXjVWpdSSAqrCaq3IQzjUbMRGpYjne6m8SlYjKFdkKLLL/wAOM9vUjlz2p0+q9PiQQMiK25V47y5OZXMfpNaur4V2opuTcrDm2tbEuma5HoqLZUVq3T7fEkexHWkEKK6GqqmdFTWZzMiMUzAhzMBYMbQqW0/3TiVNN9SoYuajkqUzhvcxyObah4kXRnSyJM+2mDlzbXVMM5E4l0/E+Q1XB+K0yjI1HrgWZvDw9LDYMyIAAAAAAAAAAAAAAAAAAAAAAAAAAAAAAAAAAAAAFdbLPCy/U/xaaalbW+u46zkz2Yn47zssmPdyX/Kb4IbKW+S3yQ5+kfqov3L7m5JSzJOWSXhqqol9OnFVX/ySMYjG1IV4sVYr1euczmZGRssu116NC1OhsifG7mr14InahA3JFcngi+6FuJ8Usx1yuT2XepJE5UAAAAAAAAAAAAAAAAAAAAAAAAAAAAAAAAAAAAAAAAAAABXWyzwsv1P8WmmpW1vruOs5M9mJ+O87LJj3cl/ym/ShspX5LfJDQUj9XE+5fckycpAAjZ20GtQI6/iR8L/qRHonX+76sOogfkitXzTfuLkL4peIy7Bdq+H/ANiSJymAAAAAAAAAAAAAAAAAAAAAAAAAAAAAAAAAAAAAAAAAAACutlnhZfqf4tNNStrfXcdZyZ7MT8d52WTHu5L/AJTfpQ2Ur8lvkhoKR+rifcvuSZOUgARteTNk2zCaYcVj+n20RyJxXaqt+JBMdlFuVC5JZYis0muTZWmpURfQkicpgAAAAAAAAAAAAAAAAAAAAAAAAAAAAAAAAAAAAAAAAAAArrZZ4WX6n+LTTUra313HWcmezE/Hedlkx7uS/wCU36UNlK/Jb5IaCkfq4n3L7kmTlIAGvUZb02nxJW9s9jm34rpa5hEZhsVt6EsCLzUVsS5UXUZYSPSEiRbZ1kvZcL67GSV1ZTB1WEtVh7PpiAAAAAAAAAAAAAAAAAAAAAAAAAAAAAAAAAAAAAAAAAAV1ss8LL9T/FppqVtb67jrOTPZifjvOyyY93Jf8pv0obKV+S3yQ0FI/VxPuX3JMnKQAAAAAAAAAAAAAAAAAAAAAAAAAAAAAAAAAAAAAAAAAAAAAAABXWyzwsv1P8WmmpW1vruOs5M9mJ+O87LJj3cl/wApv0obKV+S3yQ0FI/VxPuX3JMnKQAAAAAAAAAAAAAAAAAAAAAAAAAAAAAAAAAAAAAAAAAAAAAAABXWyzwsv1P8WmmpW1vruOs5M9mJ+O87LJj3cl/ym/ShspX5LfJDQUj9XE+5fckycpAAAAAAAAAAAAAAAAAAAAAAAAAAAAAAAAAAAAAAAAAAAAAAAAFdbLPCy/U/xaaalbW+u46zkz2Yn47zssmPdyX/ACm/ShspX5LfJDQUj9XE+5fckycpAAAAAAAAAAAAAAAAAAAAAAAAAAAAAAAAAAAAAAAAAAAAAAAAFdbLPCy/U/xaaalbW+u46zkz2Yn47zLR8vqbI0qFKRYcVVYxGqqI210S2GJlBpGGyGjVRciGE1QEeLGfERzalVVz8Db3yKVyUbsb5iTGkK5dh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DfIpXJRuxvmGNIVy7B1bmNJu3gN8ilclG7G+YY0hXLsHVuY0m7eA3yKVyUbsb5hjSFcuwdW5jSbt4HLZbZRyuUD4TpVr25iOvnImu2iyrxFCdmmx1TBRclZuqIo6JJo9Hqi11WeFZ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1905000"/>
            <a:ext cx="1905000" cy="609600"/>
          </a:xfrm>
          <a:prstGeom prst="ellipse">
            <a:avLst/>
          </a:prstGeom>
          <a:noFill/>
          <a:ln w="57150">
            <a:solidFill>
              <a:srgbClr val="6E26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2743200"/>
            <a:ext cx="1905000" cy="609600"/>
          </a:xfrm>
          <a:prstGeom prst="ellipse">
            <a:avLst/>
          </a:prstGeom>
          <a:noFill/>
          <a:ln w="57150">
            <a:solidFill>
              <a:srgbClr val="6E26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 What is a Biome ……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572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very </a:t>
            </a:r>
            <a:r>
              <a:rPr lang="en-US" b="1" u="sng" dirty="0" smtClean="0"/>
              <a:t>specialized </a:t>
            </a:r>
            <a:r>
              <a:rPr lang="en-US" dirty="0" smtClean="0"/>
              <a:t>ecosystem that only exists in a certain area or climate.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They are identified by factors like temperature, rainfall, soil type and altitude. 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organisms are adapted to its specific climate (temperature  and precipitation) </a:t>
            </a:r>
            <a:endParaRPr lang="en-US" b="1" dirty="0" smtClean="0"/>
          </a:p>
        </p:txBody>
      </p:sp>
      <p:pic>
        <p:nvPicPr>
          <p:cNvPr id="26628" name="Picture 4" descr="rainforest-biome_3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113" y="3657600"/>
            <a:ext cx="43068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http://t0.gstatic.com/images?q=tbn:FlawBKKnle-QGM:http://www.ottosenphotography.com/sonoran_desert_matt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14400"/>
            <a:ext cx="36623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 Can the term Biome be used for water ecosystems?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676400"/>
            <a:ext cx="2971800" cy="4525963"/>
          </a:xfrm>
        </p:spPr>
        <p:txBody>
          <a:bodyPr/>
          <a:lstStyle/>
          <a:p>
            <a:r>
              <a:rPr lang="en-US" dirty="0" smtClean="0"/>
              <a:t>Lakes</a:t>
            </a:r>
          </a:p>
          <a:p>
            <a:r>
              <a:rPr lang="en-US" dirty="0" smtClean="0"/>
              <a:t>Rivers</a:t>
            </a:r>
          </a:p>
          <a:p>
            <a:r>
              <a:rPr lang="en-US" dirty="0" smtClean="0"/>
              <a:t>Estuaries</a:t>
            </a:r>
          </a:p>
          <a:p>
            <a:r>
              <a:rPr lang="en-US" dirty="0" smtClean="0"/>
              <a:t>Intertidal zones</a:t>
            </a:r>
          </a:p>
          <a:p>
            <a:r>
              <a:rPr lang="en-US" dirty="0" smtClean="0"/>
              <a:t>Coral reefs</a:t>
            </a:r>
          </a:p>
          <a:p>
            <a:r>
              <a:rPr lang="en-US" dirty="0" smtClean="0"/>
              <a:t>Oceans </a:t>
            </a:r>
          </a:p>
          <a:p>
            <a:endParaRPr lang="en-US" dirty="0"/>
          </a:p>
        </p:txBody>
      </p:sp>
      <p:pic>
        <p:nvPicPr>
          <p:cNvPr id="22530" name="Picture 2" descr="http://www.learner.org/courses/envsci/visual/img_med/aquatic_bio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5791200" cy="3309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Biodiversity is a measure of the </a:t>
            </a:r>
            <a:r>
              <a:rPr lang="en-US" u="sng" dirty="0" smtClean="0"/>
              <a:t>health of ecosystems</a:t>
            </a:r>
            <a:endParaRPr lang="en-US" dirty="0" smtClean="0"/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74676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305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Biodiversity -     </vt:lpstr>
      <vt:lpstr>1.  What causes the “patchiness” in the Biosphere (Earth)?</vt:lpstr>
      <vt:lpstr>2.  Name 5 abiotic factors that can affect Biodiversity?</vt:lpstr>
      <vt:lpstr>3. The Earth is heated “unevenly,” what does this mean? </vt:lpstr>
      <vt:lpstr>3. How does the uneven “heating” of the Earth impact Ecosystems?</vt:lpstr>
      <vt:lpstr>4. What 2 abiotic factors have the greatest influence on the ecosystems?</vt:lpstr>
      <vt:lpstr>5. What is a Biome ……</vt:lpstr>
      <vt:lpstr>5.  Can the term Biome be used for water ecosystems?</vt:lpstr>
      <vt:lpstr> Biodiversity is a measure of the health of ecosystems</vt:lpstr>
      <vt:lpstr>Thought Question…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 -</dc:title>
  <dc:creator>rleroy</dc:creator>
  <cp:lastModifiedBy>Matthew Lonsdale</cp:lastModifiedBy>
  <cp:revision>7</cp:revision>
  <dcterms:created xsi:type="dcterms:W3CDTF">2013-09-09T22:05:52Z</dcterms:created>
  <dcterms:modified xsi:type="dcterms:W3CDTF">2013-09-12T22:17:27Z</dcterms:modified>
</cp:coreProperties>
</file>