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337" r:id="rId2"/>
    <p:sldId id="334" r:id="rId3"/>
    <p:sldId id="315" r:id="rId4"/>
    <p:sldId id="319" r:id="rId5"/>
    <p:sldId id="320" r:id="rId6"/>
    <p:sldId id="338" r:id="rId7"/>
    <p:sldId id="316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2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5959B7F-E185-4990-B70A-1FE749984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B43696F4-A0A3-4089-9449-046A06748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7A754D-4423-4E65-9344-FF6D23090379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E84A52-2319-47AA-9CB4-AC7467043B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030E9-EB81-4981-A7C5-C29E40D522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8B3D2-5149-4E06-8FCE-CB6B63E92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73081-B335-4D91-AF3C-F08AE89A88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9D9E9-8301-45A8-ADA7-CDECE4F99E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93FD1-B7F2-4174-9C4F-F6017DC84A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69C4A-7DBB-485C-A5B2-BEA81427F8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065ED-14C6-487C-9D8F-1BA97CC43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FD61C-A6BD-4B38-89D9-7641902E3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CE7A0-A251-422C-BBC6-AFE41B428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81C9E-81F3-4718-A09B-2715E1DC9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76647EE4-8104-45D6-ADD4-24637BDDC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704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704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704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704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704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70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D69hGvCsWg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8000" b="1" dirty="0" smtClean="0"/>
              <a:t>History of Life on Earth</a:t>
            </a:r>
          </a:p>
        </p:txBody>
      </p:sp>
      <p:pic>
        <p:nvPicPr>
          <p:cNvPr id="3" name="Picture 8" descr="http://www.accessexcellence.org/WN/NM/images/raindrop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819400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39825"/>
          </a:xfrm>
        </p:spPr>
        <p:txBody>
          <a:bodyPr/>
          <a:lstStyle/>
          <a:p>
            <a:pPr algn="ctr"/>
            <a:r>
              <a:rPr lang="en-US" b="1" dirty="0" smtClean="0"/>
              <a:t>How Did Life Begin – 2 Theories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4343400" cy="8382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1.  Primordial Soup</a:t>
            </a:r>
            <a:r>
              <a:rPr lang="en-US" sz="4800" b="1" u="sng" dirty="0" smtClean="0"/>
              <a:t/>
            </a:r>
            <a:br>
              <a:rPr lang="en-US" sz="4800" b="1" u="sng" dirty="0" smtClean="0"/>
            </a:br>
            <a:endParaRPr lang="en-US" sz="48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4343400" cy="3581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1929 - </a:t>
            </a:r>
            <a:r>
              <a:rPr lang="en-US" sz="2400" dirty="0" err="1" smtClean="0"/>
              <a:t>Oparin</a:t>
            </a:r>
            <a:r>
              <a:rPr lang="en-US" sz="2400" dirty="0" smtClean="0"/>
              <a:t> and Haldane</a:t>
            </a:r>
          </a:p>
          <a:p>
            <a:pPr eaLnBrk="1" hangingPunct="1"/>
            <a:r>
              <a:rPr lang="en-US" sz="2400" dirty="0" smtClean="0"/>
              <a:t>Early atm. contained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0, NH</a:t>
            </a:r>
            <a:r>
              <a:rPr lang="en-US" sz="2400" baseline="-25000" dirty="0" smtClean="0"/>
              <a:t>3 </a:t>
            </a:r>
            <a:r>
              <a:rPr lang="en-US" sz="2400" dirty="0" smtClean="0"/>
              <a:t>and CH</a:t>
            </a:r>
            <a:r>
              <a:rPr lang="en-US" sz="2400" baseline="-25000" dirty="0" smtClean="0"/>
              <a:t>4</a:t>
            </a:r>
          </a:p>
          <a:p>
            <a:pPr eaLnBrk="1" hangingPunct="1"/>
            <a:r>
              <a:rPr lang="en-US" sz="2400" dirty="0" smtClean="0"/>
              <a:t>These molecules underwent chemical reactions (sun, volcanoes, lightning) to create organic molecules</a:t>
            </a:r>
          </a:p>
        </p:txBody>
      </p:sp>
      <p:pic>
        <p:nvPicPr>
          <p:cNvPr id="11269" name="Picture 5" descr="http://ocean.otr.usm.edu/~w300416/Prebio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219200"/>
            <a:ext cx="3771900" cy="471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39825"/>
          </a:xfrm>
        </p:spPr>
        <p:txBody>
          <a:bodyPr/>
          <a:lstStyle/>
          <a:p>
            <a:r>
              <a:rPr lang="en-US" sz="4000" b="1" dirty="0" smtClean="0"/>
              <a:t>1953 - Primordial Soup – Retested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657600" cy="4530725"/>
          </a:xfrm>
        </p:spPr>
        <p:txBody>
          <a:bodyPr/>
          <a:lstStyle/>
          <a:p>
            <a:r>
              <a:rPr lang="en-US" dirty="0" smtClean="0"/>
              <a:t>Miller and Urey</a:t>
            </a:r>
          </a:p>
          <a:p>
            <a:r>
              <a:rPr lang="en-US" dirty="0" smtClean="0"/>
              <a:t>Amino acids and other organic molecules were formed.</a:t>
            </a:r>
          </a:p>
          <a:p>
            <a:endParaRPr lang="en-US" dirty="0"/>
          </a:p>
          <a:p>
            <a:pPr eaLnBrk="1" hangingPunct="1"/>
            <a:endParaRPr lang="en-US" sz="2900" dirty="0" smtClean="0"/>
          </a:p>
          <a:p>
            <a:pPr eaLnBrk="1" hangingPunct="1"/>
            <a:endParaRPr lang="en-US" dirty="0" smtClean="0"/>
          </a:p>
          <a:p>
            <a:pPr lvl="2" eaLnBrk="1" hangingPunct="1">
              <a:buFont typeface="Wingdings" pitchFamily="2" charset="2"/>
              <a:buNone/>
            </a:pPr>
            <a:endParaRPr lang="en-US" sz="2800" dirty="0" smtClean="0"/>
          </a:p>
          <a:p>
            <a:pPr lvl="2" eaLnBrk="1" hangingPunct="1"/>
            <a:endParaRPr lang="en-US" dirty="0" smtClean="0"/>
          </a:p>
        </p:txBody>
      </p:sp>
      <p:pic>
        <p:nvPicPr>
          <p:cNvPr id="7" name="Picture 5" descr="Evolut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600200"/>
            <a:ext cx="445661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Primordial Soup - Rejected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 and CH</a:t>
            </a:r>
            <a:r>
              <a:rPr lang="en-US" baseline="-25000" dirty="0" smtClean="0"/>
              <a:t>4</a:t>
            </a:r>
            <a:r>
              <a:rPr lang="en-US" dirty="0" smtClean="0"/>
              <a:t> would not have existed without ozone.</a:t>
            </a:r>
          </a:p>
          <a:p>
            <a:r>
              <a:rPr lang="en-US" dirty="0" smtClean="0"/>
              <a:t>Without these gases, organic molecules are not made. </a:t>
            </a:r>
          </a:p>
        </p:txBody>
      </p:sp>
      <p:pic>
        <p:nvPicPr>
          <p:cNvPr id="30722" name="Picture 2" descr="http://www.unep.org/ozone/slideshow/images/ozone-cartoons_03_0001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371600"/>
            <a:ext cx="4549961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Bubble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48600" cy="4530725"/>
          </a:xfrm>
        </p:spPr>
        <p:txBody>
          <a:bodyPr/>
          <a:lstStyle/>
          <a:p>
            <a:pPr lvl="0"/>
            <a:r>
              <a:rPr lang="en-US" dirty="0" smtClean="0"/>
              <a:t>1986 – </a:t>
            </a:r>
            <a:r>
              <a:rPr lang="en-US" dirty="0" err="1" smtClean="0"/>
              <a:t>Lerman</a:t>
            </a:r>
            <a:r>
              <a:rPr lang="en-US" dirty="0" smtClean="0"/>
              <a:t> </a:t>
            </a:r>
            <a:endParaRPr lang="en-US" sz="1200" dirty="0" smtClean="0"/>
          </a:p>
          <a:p>
            <a:r>
              <a:rPr lang="en-US" dirty="0" smtClean="0"/>
              <a:t>Ammonia, methane, from undersea</a:t>
            </a:r>
            <a:endParaRPr lang="en-US" sz="1600" dirty="0" smtClean="0"/>
          </a:p>
          <a:p>
            <a:r>
              <a:rPr lang="en-US" dirty="0" smtClean="0"/>
              <a:t>Inside “bubbles”</a:t>
            </a:r>
            <a:endParaRPr lang="en-US" sz="1600" dirty="0" smtClean="0"/>
          </a:p>
          <a:p>
            <a:r>
              <a:rPr lang="en-US" dirty="0" smtClean="0"/>
              <a:t>Rise to surface, exposed to </a:t>
            </a:r>
            <a:r>
              <a:rPr lang="en-US" dirty="0" err="1" smtClean="0"/>
              <a:t>atm</a:t>
            </a:r>
            <a:r>
              <a:rPr lang="en-US" dirty="0" smtClean="0"/>
              <a:t>, then get </a:t>
            </a:r>
            <a:r>
              <a:rPr lang="en-US" dirty="0" smtClean="0"/>
              <a:t>reacted </a:t>
            </a:r>
            <a:r>
              <a:rPr lang="en-US" dirty="0" smtClean="0"/>
              <a:t>with others</a:t>
            </a:r>
            <a:endParaRPr lang="en-US" sz="1600" dirty="0" smtClean="0"/>
          </a:p>
          <a:p>
            <a:r>
              <a:rPr lang="en-US" dirty="0" smtClean="0"/>
              <a:t>Heavy molecules return to the ocean</a:t>
            </a:r>
            <a:endParaRPr lang="en-US" sz="1600" dirty="0" smtClean="0"/>
          </a:p>
          <a:p>
            <a:r>
              <a:rPr lang="en-US" dirty="0" smtClean="0"/>
              <a:t>Absorbed by the ocean and other reactions occurred</a:t>
            </a: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4530725"/>
          </a:xfrm>
        </p:spPr>
        <p:txBody>
          <a:bodyPr/>
          <a:lstStyle/>
          <a:p>
            <a:pPr eaLnBrk="1" hangingPunct="1"/>
            <a:r>
              <a:rPr lang="en-US" sz="2800" b="1" i="1" u="sng" dirty="0" smtClean="0"/>
              <a:t>2. Bubble Model (1986)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pic>
        <p:nvPicPr>
          <p:cNvPr id="11268" name="Picture 6" descr="bubble-m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8686800" cy="558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http://t3.gstatic.com/images?q=tbn:ANd9GcSdcStfxVJVoPf4lAXBe9lAY_dhrITwXHxFqsuSklxzR4N6hj7Ui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381000"/>
            <a:ext cx="1676400" cy="24669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81400" y="8382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4"/>
              </a:rPr>
              <a:t>Hydrothermal Vents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14119</TotalTime>
  <Words>145</Words>
  <Application>Microsoft Office PowerPoint</Application>
  <PresentationFormat>On-screen Show 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Edge</vt:lpstr>
      <vt:lpstr>History of Life on Earth</vt:lpstr>
      <vt:lpstr>How Did Life Begin – 2 Theories </vt:lpstr>
      <vt:lpstr>1.  Primordial Soup </vt:lpstr>
      <vt:lpstr>1953 - Primordial Soup – Retested</vt:lpstr>
      <vt:lpstr>Primordial Soup - Rejected </vt:lpstr>
      <vt:lpstr>The Bubble Model</vt:lpstr>
      <vt:lpstr>Slide 7</vt:lpstr>
    </vt:vector>
  </TitlesOfParts>
  <Company>Christine Rodriguez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LeRoy, Ramey</dc:creator>
  <cp:lastModifiedBy>Matthew Lonsdale</cp:lastModifiedBy>
  <cp:revision>303</cp:revision>
  <dcterms:modified xsi:type="dcterms:W3CDTF">2013-05-10T17:09:05Z</dcterms:modified>
</cp:coreProperties>
</file>