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8" r:id="rId7"/>
    <p:sldId id="261" r:id="rId8"/>
    <p:sldId id="263" r:id="rId9"/>
    <p:sldId id="260" r:id="rId10"/>
    <p:sldId id="265" r:id="rId11"/>
    <p:sldId id="266" r:id="rId12"/>
    <p:sldId id="267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DD104D-F6D0-432F-A7EB-E022B5FD26A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39120C-D327-4A0F-982F-C43B69671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9E3637-E237-4DBF-B6F5-62744797FB9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F4IAGAXZs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environment/habitats-environment/habitats-oceans-env/hydrothermal-v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kHRtpTztc&amp;feature=related" TargetMode="External"/><Relationship Id="rId2" Type="http://schemas.openxmlformats.org/officeDocument/2006/relationships/hyperlink" Target="http://www.youtube.com/watch?v=ahmjHLyF9G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tqkpG3b5Q&amp;feature=BFa&amp;list=PL7EE42AD58DC66887" TargetMode="External"/><Relationship Id="rId2" Type="http://schemas.openxmlformats.org/officeDocument/2006/relationships/hyperlink" Target="http://www.youtube.com/watch?v=rdI3eFrTGs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oOR7fibHC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Benthic The Deep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Currents</a:t>
            </a:r>
            <a:endParaRPr lang="en-US" dirty="0"/>
          </a:p>
        </p:txBody>
      </p:sp>
      <p:pic>
        <p:nvPicPr>
          <p:cNvPr id="1026" name="Picture 2" descr="ebb8a3d6-e214-4928-b5c9-078cf2f9da63@namprd06"/>
          <p:cNvPicPr>
            <a:picLocks noChangeAspect="1" noChangeArrowheads="1"/>
          </p:cNvPicPr>
          <p:nvPr/>
        </p:nvPicPr>
        <p:blipFill>
          <a:blip r:embed="rId2" cstate="print"/>
          <a:srcRect l="3093" t="5569" r="3093" b="13675"/>
          <a:stretch>
            <a:fillRect/>
          </a:stretch>
        </p:blipFill>
        <p:spPr bwMode="auto">
          <a:xfrm>
            <a:off x="152400" y="1219200"/>
            <a:ext cx="8839200" cy="56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Currents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5000" r="16252" b="12500"/>
          <a:stretch>
            <a:fillRect/>
          </a:stretch>
        </p:blipFill>
        <p:spPr bwMode="auto">
          <a:xfrm>
            <a:off x="0" y="1142999"/>
            <a:ext cx="9144000" cy="5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Currents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374" t="26042" r="21523" b="17708"/>
          <a:stretch>
            <a:fillRect/>
          </a:stretch>
        </p:blipFill>
        <p:spPr bwMode="auto">
          <a:xfrm>
            <a:off x="0" y="1066799"/>
            <a:ext cx="9144000" cy="544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pg 11-26 </a:t>
            </a:r>
            <a:r>
              <a:rPr lang="en-US" dirty="0" smtClean="0">
                <a:sym typeface="Wingdings" pitchFamily="2" charset="2"/>
              </a:rPr>
              <a:t> 11-32</a:t>
            </a:r>
          </a:p>
          <a:p>
            <a:r>
              <a:rPr lang="en-US" dirty="0" smtClean="0">
                <a:sym typeface="Wingdings" pitchFamily="2" charset="2"/>
              </a:rPr>
              <a:t>Answer the study questions found on pg 11-26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The 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Abyssalpelagic</a:t>
            </a:r>
            <a:r>
              <a:rPr lang="en-US" dirty="0" smtClean="0"/>
              <a:t> 4000-6000m (the abyss)</a:t>
            </a:r>
          </a:p>
          <a:p>
            <a:pPr lvl="1"/>
            <a:r>
              <a:rPr lang="en-US" dirty="0" smtClean="0"/>
              <a:t>only found in the deep oceans</a:t>
            </a:r>
          </a:p>
          <a:p>
            <a:pPr lvl="1"/>
            <a:r>
              <a:rPr lang="en-US" dirty="0" smtClean="0"/>
              <a:t>angler fish, sponges, worms</a:t>
            </a:r>
          </a:p>
          <a:p>
            <a:pPr lvl="1"/>
            <a:r>
              <a:rPr lang="en-US" dirty="0" smtClean="0"/>
              <a:t>no light </a:t>
            </a:r>
          </a:p>
          <a:p>
            <a:r>
              <a:rPr lang="en-US" dirty="0" err="1" smtClean="0"/>
              <a:t>Hadalpelagic</a:t>
            </a:r>
            <a:r>
              <a:rPr lang="en-US" dirty="0" smtClean="0"/>
              <a:t> 6000m-10,000m (the trenches)</a:t>
            </a:r>
          </a:p>
          <a:p>
            <a:pPr lvl="1"/>
            <a:r>
              <a:rPr lang="en-US" dirty="0" smtClean="0"/>
              <a:t>fish, sponges, worms</a:t>
            </a:r>
          </a:p>
          <a:p>
            <a:pPr lvl="1"/>
            <a:r>
              <a:rPr lang="en-US" dirty="0" smtClean="0"/>
              <a:t>no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The 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Average temp 2-4 ºC</a:t>
            </a:r>
          </a:p>
          <a:p>
            <a:r>
              <a:rPr lang="en-US" dirty="0" smtClean="0">
                <a:hlinkClick r:id="rId2"/>
              </a:rPr>
              <a:t>Marine snow </a:t>
            </a:r>
            <a:r>
              <a:rPr lang="en-US" dirty="0" smtClean="0"/>
              <a:t>– organic matter falling</a:t>
            </a:r>
          </a:p>
          <a:p>
            <a:r>
              <a:rPr lang="en-US" dirty="0" err="1" smtClean="0"/>
              <a:t>Multicellular</a:t>
            </a:r>
            <a:r>
              <a:rPr lang="en-US" dirty="0" smtClean="0"/>
              <a:t> organisms – rare</a:t>
            </a:r>
          </a:p>
          <a:p>
            <a:pPr lvl="1"/>
            <a:r>
              <a:rPr lang="en-US" dirty="0" smtClean="0"/>
              <a:t>Echinoderms</a:t>
            </a:r>
          </a:p>
          <a:p>
            <a:pPr lvl="1"/>
            <a:r>
              <a:rPr lang="en-US" dirty="0" smtClean="0"/>
              <a:t>Elasmobranches</a:t>
            </a:r>
          </a:p>
          <a:p>
            <a:pPr lvl="1"/>
            <a:r>
              <a:rPr lang="en-US" dirty="0" smtClean="0"/>
              <a:t>Crustacean</a:t>
            </a:r>
          </a:p>
          <a:p>
            <a:pPr lvl="1"/>
            <a:r>
              <a:rPr lang="en-US" dirty="0" smtClean="0"/>
              <a:t>Mollusks</a:t>
            </a:r>
          </a:p>
          <a:p>
            <a:pPr lvl="1"/>
            <a:r>
              <a:rPr lang="en-US" dirty="0" smtClean="0"/>
              <a:t>Fish</a:t>
            </a:r>
          </a:p>
          <a:p>
            <a:r>
              <a:rPr lang="en-US" dirty="0" err="1" smtClean="0"/>
              <a:t>Meiofauna</a:t>
            </a:r>
            <a:r>
              <a:rPr lang="en-US" dirty="0" smtClean="0"/>
              <a:t> – concentration lower than at the surface, the diversity of </a:t>
            </a:r>
            <a:r>
              <a:rPr lang="en-US" dirty="0" err="1" smtClean="0"/>
              <a:t>spp</a:t>
            </a:r>
            <a:r>
              <a:rPr lang="en-US" dirty="0" smtClean="0"/>
              <a:t> is not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Benthic Overview 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Hydrothermal vents</a:t>
            </a:r>
            <a:r>
              <a:rPr lang="en-US" dirty="0" smtClean="0"/>
              <a:t> (1977)</a:t>
            </a:r>
          </a:p>
          <a:p>
            <a:pPr lvl="1"/>
            <a:r>
              <a:rPr lang="en-US" dirty="0" smtClean="0"/>
              <a:t>Hot water</a:t>
            </a:r>
          </a:p>
          <a:p>
            <a:pPr lvl="1"/>
            <a:r>
              <a:rPr lang="en-US" dirty="0" smtClean="0"/>
              <a:t>Hydrogen sulfide rich (rotten egg smell)</a:t>
            </a:r>
          </a:p>
          <a:p>
            <a:r>
              <a:rPr lang="en-US" dirty="0" smtClean="0"/>
              <a:t>Microbial Organisms</a:t>
            </a:r>
          </a:p>
          <a:p>
            <a:pPr lvl="1"/>
            <a:r>
              <a:rPr lang="en-US" dirty="0" smtClean="0"/>
              <a:t>Bacteria – the basis of life (1253:2:1)</a:t>
            </a:r>
          </a:p>
          <a:p>
            <a:pPr lvl="1"/>
            <a:r>
              <a:rPr lang="en-US" dirty="0" err="1" smtClean="0"/>
              <a:t>Episymboints</a:t>
            </a:r>
            <a:r>
              <a:rPr lang="en-US" dirty="0" smtClean="0"/>
              <a:t> – living on the back </a:t>
            </a:r>
            <a:r>
              <a:rPr lang="en-US" sz="1200" dirty="0" smtClean="0"/>
              <a:t>(show </a:t>
            </a:r>
            <a:r>
              <a:rPr lang="en-US" sz="1200" dirty="0" err="1" smtClean="0"/>
              <a:t>limpit</a:t>
            </a:r>
            <a:r>
              <a:rPr lang="en-US" sz="1200" dirty="0" smtClean="0"/>
              <a:t>)</a:t>
            </a:r>
          </a:p>
          <a:p>
            <a:pPr lvl="1"/>
            <a:r>
              <a:rPr lang="en-US" dirty="0" err="1" smtClean="0"/>
              <a:t>Endosymboints</a:t>
            </a:r>
            <a:r>
              <a:rPr lang="en-US" dirty="0" smtClean="0"/>
              <a:t> – think </a:t>
            </a:r>
            <a:r>
              <a:rPr lang="en-US" dirty="0" err="1" smtClean="0"/>
              <a:t>zoox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Benthic Overview 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14400"/>
            <a:ext cx="3904488" cy="5943600"/>
          </a:xfrm>
        </p:spPr>
        <p:txBody>
          <a:bodyPr/>
          <a:lstStyle/>
          <a:p>
            <a:r>
              <a:rPr lang="en-US" dirty="0" smtClean="0"/>
              <a:t>Hydrogen sulfide + Oxygen = Elemental sulfur + Water</a:t>
            </a:r>
          </a:p>
          <a:p>
            <a:pPr lvl="1"/>
            <a:r>
              <a:rPr lang="en-US" dirty="0" smtClean="0"/>
              <a:t>Bacteria must exist on the cusp between the hydrogen sulfide and the oxygen</a:t>
            </a:r>
          </a:p>
          <a:p>
            <a:r>
              <a:rPr lang="en-US" dirty="0" smtClean="0"/>
              <a:t>Hydrogen sulfide </a:t>
            </a:r>
            <a:r>
              <a:rPr lang="en-US" dirty="0" smtClean="0">
                <a:sym typeface="Wingdings" pitchFamily="2" charset="2"/>
              </a:rPr>
              <a:t> ATP in bacteria which create complex carbons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89e3905-5ab2-4264-b944-4318cbc4e693@namprd06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l="15947" t="4933" r="22924" b="7175"/>
          <a:stretch>
            <a:fillRect/>
          </a:stretch>
        </p:blipFill>
        <p:spPr bwMode="auto">
          <a:xfrm rot="5400000">
            <a:off x="154056" y="1979543"/>
            <a:ext cx="4724400" cy="50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Benthic Overview 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err="1" smtClean="0"/>
              <a:t>Polychaete</a:t>
            </a:r>
            <a:r>
              <a:rPr lang="en-US" dirty="0" smtClean="0"/>
              <a:t> worms (tubeworms), crabs, shrimp, muscles, lobsters, and clams found – more yet to be discovered</a:t>
            </a:r>
          </a:p>
          <a:p>
            <a:r>
              <a:rPr lang="en-US" dirty="0" smtClean="0"/>
              <a:t>Reproduction </a:t>
            </a:r>
            <a:r>
              <a:rPr lang="en-US" smtClean="0"/>
              <a:t>(</a:t>
            </a:r>
            <a:r>
              <a:rPr lang="en-US" smtClean="0"/>
              <a:t>1254:3:1 </a:t>
            </a:r>
            <a:r>
              <a:rPr lang="en-US" dirty="0" smtClean="0"/>
              <a:t>(1/2 way down))</a:t>
            </a:r>
          </a:p>
          <a:p>
            <a:pPr lvl="1"/>
            <a:r>
              <a:rPr lang="en-US" dirty="0" smtClean="0"/>
              <a:t>Brooding – carry young to term</a:t>
            </a:r>
          </a:p>
          <a:p>
            <a:pPr lvl="1"/>
            <a:r>
              <a:rPr lang="en-US" dirty="0" err="1" smtClean="0"/>
              <a:t>Planktonic</a:t>
            </a:r>
            <a:r>
              <a:rPr lang="en-US" dirty="0" smtClean="0"/>
              <a:t> dispersion – be free and good luck!</a:t>
            </a:r>
          </a:p>
          <a:p>
            <a:pPr lvl="1"/>
            <a:r>
              <a:rPr lang="en-US" dirty="0" smtClean="0"/>
              <a:t>Carried by currents to other locations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Cold Seeps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Cold seeps and methane hydrates</a:t>
            </a:r>
            <a:endParaRPr lang="en-US" dirty="0" smtClean="0"/>
          </a:p>
          <a:p>
            <a:r>
              <a:rPr lang="en-US" dirty="0" smtClean="0"/>
              <a:t>Methane CH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Microbial organisms</a:t>
            </a:r>
          </a:p>
          <a:p>
            <a:pPr lvl="1"/>
            <a:r>
              <a:rPr lang="en-US" dirty="0" smtClean="0"/>
              <a:t>Bacteria – the basis of life</a:t>
            </a:r>
          </a:p>
          <a:p>
            <a:pPr lvl="1"/>
            <a:r>
              <a:rPr lang="en-US" dirty="0" smtClean="0"/>
              <a:t>Convert methane into complex carbons</a:t>
            </a:r>
          </a:p>
          <a:p>
            <a:r>
              <a:rPr lang="en-US" dirty="0" smtClean="0">
                <a:hlinkClick r:id="rId3"/>
              </a:rPr>
              <a:t>Underwater lake</a:t>
            </a:r>
            <a:endParaRPr lang="en-US" dirty="0" smtClean="0"/>
          </a:p>
          <a:p>
            <a:r>
              <a:rPr lang="en-US" dirty="0" smtClean="0"/>
              <a:t>Bacteria different than at the hydrothermal vents</a:t>
            </a:r>
          </a:p>
          <a:p>
            <a:r>
              <a:rPr lang="en-US" dirty="0" err="1" smtClean="0"/>
              <a:t>Macrospecies</a:t>
            </a:r>
            <a:r>
              <a:rPr lang="en-US" dirty="0" smtClean="0"/>
              <a:t> similar to those found at hydrothermal vents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Whale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Whale </a:t>
            </a:r>
            <a:r>
              <a:rPr lang="en-US" dirty="0" smtClean="0">
                <a:sym typeface="Wingdings" pitchFamily="2" charset="2"/>
              </a:rPr>
              <a:t> died  sink</a:t>
            </a:r>
          </a:p>
          <a:p>
            <a:r>
              <a:rPr lang="en-US" dirty="0" smtClean="0">
                <a:sym typeface="Wingdings" pitchFamily="2" charset="2"/>
                <a:hlinkClick r:id="rId2"/>
              </a:rPr>
              <a:t>Decomposition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hlinkClick r:id="rId3"/>
              </a:rPr>
              <a:t>Hagfish</a:t>
            </a:r>
            <a:endParaRPr lang="en-US" dirty="0" smtClean="0"/>
          </a:p>
          <a:p>
            <a:r>
              <a:rPr lang="en-US" dirty="0" err="1" smtClean="0"/>
              <a:t>Sulphophilic</a:t>
            </a:r>
            <a:r>
              <a:rPr lang="en-US" dirty="0" smtClean="0"/>
              <a:t> communities form</a:t>
            </a:r>
          </a:p>
          <a:p>
            <a:r>
              <a:rPr lang="en-US" dirty="0" smtClean="0"/>
              <a:t>Microbial Organisms</a:t>
            </a:r>
          </a:p>
          <a:p>
            <a:pPr lvl="1"/>
            <a:r>
              <a:rPr lang="en-US" dirty="0" smtClean="0"/>
              <a:t>Bacteria – the basis of life</a:t>
            </a:r>
          </a:p>
          <a:p>
            <a:pPr lvl="1"/>
            <a:r>
              <a:rPr lang="en-US" dirty="0" smtClean="0"/>
              <a:t>Many similar species found here as well as found at hydrothermal vents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Overview Hood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Plankton </a:t>
            </a:r>
            <a:r>
              <a:rPr lang="en-US" dirty="0" smtClean="0">
                <a:sym typeface="Wingdings" pitchFamily="2" charset="2"/>
              </a:rPr>
              <a:t> dies  sinks makes marine snow</a:t>
            </a:r>
          </a:p>
          <a:p>
            <a:r>
              <a:rPr lang="en-US" dirty="0" err="1" smtClean="0">
                <a:sym typeface="Wingdings" pitchFamily="2" charset="2"/>
              </a:rPr>
              <a:t>Eutrophication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1 High nutrient input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High primary productivity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 High organic matter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4 High ‘rot’</a:t>
            </a:r>
          </a:p>
          <a:p>
            <a:r>
              <a:rPr lang="en-US" dirty="0" smtClean="0">
                <a:sym typeface="Wingdings" pitchFamily="2" charset="2"/>
                <a:hlinkClick r:id="rId2"/>
              </a:rPr>
              <a:t>Hood canal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We will come back to this in great depth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1594</TotalTime>
  <Words>354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Benthic The Deep</vt:lpstr>
      <vt:lpstr>Benthic Overview The Deep</vt:lpstr>
      <vt:lpstr>Benthic Overview The Deep</vt:lpstr>
      <vt:lpstr>Benthic Overview Hydrothermal Vents</vt:lpstr>
      <vt:lpstr>Benthic Overview Hydrothermal Vents</vt:lpstr>
      <vt:lpstr>Benthic Overview Hydrothermal Vents</vt:lpstr>
      <vt:lpstr>Benthic Overview Cold Seeps</vt:lpstr>
      <vt:lpstr>Benthic Overview Whale Falls</vt:lpstr>
      <vt:lpstr>Benthic Overview Hood Canal</vt:lpstr>
      <vt:lpstr>Benthic Overview Currents</vt:lpstr>
      <vt:lpstr>Benthic Overview Currents</vt:lpstr>
      <vt:lpstr>Benthic Overview Currents</vt:lpstr>
      <vt:lpstr>Benthic Overview Currents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Systems</dc:title>
  <dc:creator>Matthew Lonsdale</dc:creator>
  <cp:lastModifiedBy>Matthew Lonsdale</cp:lastModifiedBy>
  <cp:revision>127</cp:revision>
  <dcterms:created xsi:type="dcterms:W3CDTF">2012-09-04T20:54:37Z</dcterms:created>
  <dcterms:modified xsi:type="dcterms:W3CDTF">2012-10-09T21:15:58Z</dcterms:modified>
</cp:coreProperties>
</file>